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 id="2147483719" r:id="rId7"/>
    <p:sldMasterId id="2147483740" r:id="rId8"/>
    <p:sldMasterId id="2147483763" r:id="rId9"/>
    <p:sldMasterId id="2147483784" r:id="rId10"/>
    <p:sldMasterId id="2147483805" r:id="rId11"/>
    <p:sldMasterId id="2147483826" r:id="rId12"/>
  </p:sldMasterIdLst>
  <p:notesMasterIdLst>
    <p:notesMasterId r:id="rId39"/>
  </p:notesMasterIdLst>
  <p:handoutMasterIdLst>
    <p:handoutMasterId r:id="rId40"/>
  </p:handoutMasterIdLst>
  <p:sldIdLst>
    <p:sldId id="2147473146" r:id="rId13"/>
    <p:sldId id="2147473147" r:id="rId14"/>
    <p:sldId id="2147473150" r:id="rId15"/>
    <p:sldId id="2147473174" r:id="rId16"/>
    <p:sldId id="2147473176" r:id="rId17"/>
    <p:sldId id="2147473177" r:id="rId18"/>
    <p:sldId id="2147473175" r:id="rId19"/>
    <p:sldId id="2147473178" r:id="rId20"/>
    <p:sldId id="2147473179" r:id="rId21"/>
    <p:sldId id="2147473180" r:id="rId22"/>
    <p:sldId id="2147473181" r:id="rId23"/>
    <p:sldId id="2147473182" r:id="rId24"/>
    <p:sldId id="2147473183" r:id="rId25"/>
    <p:sldId id="2147473184" r:id="rId26"/>
    <p:sldId id="2147473186" r:id="rId27"/>
    <p:sldId id="2147473185" r:id="rId28"/>
    <p:sldId id="2147473187" r:id="rId29"/>
    <p:sldId id="2147473188" r:id="rId30"/>
    <p:sldId id="2147473189" r:id="rId31"/>
    <p:sldId id="2147473190" r:id="rId32"/>
    <p:sldId id="2147473191" r:id="rId33"/>
    <p:sldId id="2147473192" r:id="rId34"/>
    <p:sldId id="2147473193" r:id="rId35"/>
    <p:sldId id="2147473194" r:id="rId36"/>
    <p:sldId id="2147473195" r:id="rId37"/>
    <p:sldId id="2147473169" r:id="rId38"/>
  </p:sldIdLst>
  <p:sldSz cx="9144000" cy="6858000" type="screen4x3"/>
  <p:notesSz cx="6797675" cy="9926638"/>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djikyriakou, Charis" initials="HC" lastIdx="1" clrIdx="0">
    <p:extLst>
      <p:ext uri="{19B8F6BF-5375-455C-9EA6-DF929625EA0E}">
        <p15:presenceInfo xmlns:p15="http://schemas.microsoft.com/office/powerpoint/2012/main" userId="S::charis.hadjikyriakou@oliverwyman.com::dfaa6cb1-d0ab-4318-b4ce-e3a87156d2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472"/>
    <a:srgbClr val="004BA6"/>
    <a:srgbClr val="E2F3FE"/>
    <a:srgbClr val="D6EDFD"/>
    <a:srgbClr val="DCE6F2"/>
    <a:srgbClr val="CCECFF"/>
    <a:srgbClr val="EDEDED"/>
    <a:srgbClr val="00AC41"/>
    <a:srgbClr val="4A452A"/>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D2FF58-58B6-48E1-9374-7E3B4F4FCC8E}" v="5468" dt="2022-11-29T08:51:56.378"/>
  </p1510:revLst>
</p1510:revInfo>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tx1"/>
              </a:solidFill>
            </a:ln>
          </a:bottom>
          <a:insideH>
            <a:ln w="9525" cap="flat" cmpd="sng" algn="ctr">
              <a:solidFill>
                <a:schemeClr val="tx1"/>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fill>
          <a:noFill/>
        </a:fill>
      </a:tcStyle>
    </a:lastRow>
    <a:firstRow>
      <a:tcTxStyle b="on"/>
      <a:tcStyle>
        <a:tcBdr>
          <a:bottom>
            <a:ln w="9525" cap="flat" cmpd="sng" algn="ctr">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72" autoAdjust="0"/>
    <p:restoredTop sz="93737" autoAdjust="0"/>
  </p:normalViewPr>
  <p:slideViewPr>
    <p:cSldViewPr snapToGrid="0" showGuides="1">
      <p:cViewPr varScale="1">
        <p:scale>
          <a:sx n="74" d="100"/>
          <a:sy n="74" d="100"/>
        </p:scale>
        <p:origin x="510"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commentAuthors" Target="commentAuthor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microsoft.com/office/2015/10/relationships/revisionInfo" Target="revisionInfo.xml"/><Relationship Id="rId10" Type="http://schemas.openxmlformats.org/officeDocument/2006/relationships/slideMaster" Target="slideMasters/slideMaster5.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0" Type="http://schemas.openxmlformats.org/officeDocument/2006/relationships/slide" Target="slides/slide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0E12572B-F973-4732-A453-119EA490170A}" type="datetimeFigureOut">
              <a:rPr lang="el-GR" smtClean="0"/>
              <a:t>24/7/2023</a:t>
            </a:fld>
            <a:endParaRPr lang="el-GR" dirty="0"/>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l-GR" dirty="0"/>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8BB83C12-F094-4EDD-ABDC-7BADBDED5742}" type="slidenum">
              <a:rPr lang="el-GR" smtClean="0"/>
              <a:t>‹#›</a:t>
            </a:fld>
            <a:endParaRPr lang="el-GR" dirty="0"/>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3A8927E5-BED3-44D0-9ADF-FA873E1D6DAF}" type="datetimeFigureOut">
              <a:rPr lang="el-GR" smtClean="0"/>
              <a:t>24/7/2023</a:t>
            </a:fld>
            <a:endParaRPr lang="el-GR"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l-GR" dirty="0"/>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7324DA73-AE27-4433-BD53-3E1DB61918F0}" type="slidenum">
              <a:rPr lang="el-GR" smtClean="0"/>
              <a:t>‹#›</a:t>
            </a:fld>
            <a:endParaRPr lang="el-GR" dirty="0"/>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324DA73-AE27-4433-BD53-3E1DB61918F0}" type="slidenum">
              <a:rPr lang="el-GR" smtClean="0"/>
              <a:t>2</a:t>
            </a:fld>
            <a:endParaRPr lang="el-GR" dirty="0"/>
          </a:p>
        </p:txBody>
      </p:sp>
    </p:spTree>
    <p:extLst>
      <p:ext uri="{BB962C8B-B14F-4D97-AF65-F5344CB8AC3E}">
        <p14:creationId xmlns:p14="http://schemas.microsoft.com/office/powerpoint/2010/main" val="379997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7324DA73-AE27-4433-BD53-3E1DB61918F0}" type="slidenum">
              <a:rPr lang="el-GR" smtClean="0"/>
              <a:t>26</a:t>
            </a:fld>
            <a:endParaRPr lang="el-GR" dirty="0"/>
          </a:p>
        </p:txBody>
      </p:sp>
    </p:spTree>
    <p:extLst>
      <p:ext uri="{BB962C8B-B14F-4D97-AF65-F5344CB8AC3E}">
        <p14:creationId xmlns:p14="http://schemas.microsoft.com/office/powerpoint/2010/main" val="1064686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png"/><Relationship Id="rId2" Type="http://schemas.openxmlformats.org/officeDocument/2006/relationships/tags" Target="../tags/tag71.xml"/><Relationship Id="rId1" Type="http://schemas.openxmlformats.org/officeDocument/2006/relationships/vmlDrawing" Target="../drawings/vmlDrawing64.vml"/><Relationship Id="rId6" Type="http://schemas.openxmlformats.org/officeDocument/2006/relationships/image" Target="../media/image5.jpeg"/><Relationship Id="rId5" Type="http://schemas.openxmlformats.org/officeDocument/2006/relationships/image" Target="../media/image6.emf"/><Relationship Id="rId4" Type="http://schemas.openxmlformats.org/officeDocument/2006/relationships/oleObject" Target="../embeddings/oleObject64.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png"/><Relationship Id="rId2" Type="http://schemas.openxmlformats.org/officeDocument/2006/relationships/tags" Target="../tags/tag73.xml"/><Relationship Id="rId1" Type="http://schemas.openxmlformats.org/officeDocument/2006/relationships/vmlDrawing" Target="../drawings/vmlDrawing66.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4.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5.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6.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7.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5.jpeg"/><Relationship Id="rId2" Type="http://schemas.openxmlformats.org/officeDocument/2006/relationships/tags" Target="../tags/tag78.xml"/><Relationship Id="rId1" Type="http://schemas.openxmlformats.org/officeDocument/2006/relationships/vmlDrawing" Target="../drawings/vmlDrawing7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9.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0.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1.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2.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3.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3.png"/><Relationship Id="rId2" Type="http://schemas.openxmlformats.org/officeDocument/2006/relationships/tags" Target="../tags/tag84.xml"/><Relationship Id="rId1" Type="http://schemas.openxmlformats.org/officeDocument/2006/relationships/vmlDrawing" Target="../drawings/vmlDrawing77.vml"/><Relationship Id="rId6" Type="http://schemas.openxmlformats.org/officeDocument/2006/relationships/image" Target="../media/image5.jpeg"/><Relationship Id="rId5" Type="http://schemas.openxmlformats.org/officeDocument/2006/relationships/image" Target="../media/image6.emf"/><Relationship Id="rId4" Type="http://schemas.openxmlformats.org/officeDocument/2006/relationships/oleObject" Target="../embeddings/oleObject77.bin"/></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5.jpeg"/><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jpe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jpe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jpe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jpe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tags" Target="../tags/tag43.xml"/><Relationship Id="rId11" Type="http://schemas.openxmlformats.org/officeDocument/2006/relationships/image" Target="../media/image8.emf"/><Relationship Id="rId5" Type="http://schemas.openxmlformats.org/officeDocument/2006/relationships/tags" Target="../tags/tag42.xml"/><Relationship Id="rId10" Type="http://schemas.openxmlformats.org/officeDocument/2006/relationships/oleObject" Target="../embeddings/oleObject38.bin"/><Relationship Id="rId4" Type="http://schemas.openxmlformats.org/officeDocument/2006/relationships/tags" Target="../tags/tag41.xml"/><Relationship Id="rId9"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png"/><Relationship Id="rId2" Type="http://schemas.openxmlformats.org/officeDocument/2006/relationships/tags" Target="../tags/tag47.xml"/><Relationship Id="rId1" Type="http://schemas.openxmlformats.org/officeDocument/2006/relationships/vmlDrawing" Target="../drawings/vmlDrawing40.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jpeg"/><Relationship Id="rId2" Type="http://schemas.openxmlformats.org/officeDocument/2006/relationships/tags" Target="../tags/tag52.xml"/><Relationship Id="rId1" Type="http://schemas.openxmlformats.org/officeDocument/2006/relationships/vmlDrawing" Target="../drawings/vmlDrawing45.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46.v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7.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png"/><Relationship Id="rId2" Type="http://schemas.openxmlformats.org/officeDocument/2006/relationships/tags" Target="../tags/tag58.xml"/><Relationship Id="rId1" Type="http://schemas.openxmlformats.org/officeDocument/2006/relationships/vmlDrawing" Target="../drawings/vmlDrawing51.vml"/><Relationship Id="rId6" Type="http://schemas.openxmlformats.org/officeDocument/2006/relationships/image" Target="../media/image5.jpeg"/><Relationship Id="rId5" Type="http://schemas.openxmlformats.org/officeDocument/2006/relationships/image" Target="../media/image6.emf"/><Relationship Id="rId4" Type="http://schemas.openxmlformats.org/officeDocument/2006/relationships/oleObject" Target="../embeddings/oleObject51.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3.png"/><Relationship Id="rId2" Type="http://schemas.openxmlformats.org/officeDocument/2006/relationships/tags" Target="../tags/tag60.xml"/><Relationship Id="rId1" Type="http://schemas.openxmlformats.org/officeDocument/2006/relationships/vmlDrawing" Target="../drawings/vmlDrawing53.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2.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3.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4.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5.jpeg"/><Relationship Id="rId2" Type="http://schemas.openxmlformats.org/officeDocument/2006/relationships/tags" Target="../tags/tag65.xml"/><Relationship Id="rId1" Type="http://schemas.openxmlformats.org/officeDocument/2006/relationships/vmlDrawing" Target="../drawings/vmlDrawing58.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6.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7.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8.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9.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0.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2CC9F7B9-C56C-4019-A9BE-AA90B315D72E}"/>
              </a:ext>
            </a:extLst>
          </p:cNvPr>
          <p:cNvGraphicFramePr>
            <a:graphicFrameLocks noChangeAspect="1"/>
          </p:cNvGraphicFramePr>
          <p:nvPr userDrawn="1">
            <p:custDataLst>
              <p:tags r:id="rId2"/>
            </p:custDataLst>
            <p:extLst>
              <p:ext uri="{D42A27DB-BD31-4B8C-83A1-F6EECF244321}">
                <p14:modId xmlns:p14="http://schemas.microsoft.com/office/powerpoint/2010/main" val="3539186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7"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2CC9F7B9-C56C-4019-A9BE-AA90B315D7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group of sailboats on the water&#10;&#10;Description automatically generated with medium confidence">
            <a:extLst>
              <a:ext uri="{FF2B5EF4-FFF2-40B4-BE49-F238E27FC236}">
                <a16:creationId xmlns="" xmlns:a16="http://schemas.microsoft.com/office/drawing/2014/main" id="{56CC7E10-4E83-4F79-9C2C-ADD4AB946534}"/>
              </a:ext>
            </a:extLst>
          </p:cNvPr>
          <p:cNvPicPr>
            <a:picLocks noChangeAspect="1"/>
          </p:cNvPicPr>
          <p:nvPr userDrawn="1"/>
        </p:nvPicPr>
        <p:blipFill rotWithShape="1">
          <a:blip r:embed="rId6"/>
          <a:srcRect l="11748" t="276"/>
          <a:stretch/>
        </p:blipFill>
        <p:spPr>
          <a:xfrm>
            <a:off x="0" y="0"/>
            <a:ext cx="9144000" cy="6888480"/>
          </a:xfrm>
          <a:prstGeom prst="rect">
            <a:avLst/>
          </a:prstGeom>
        </p:spPr>
      </p:pic>
      <p:sp>
        <p:nvSpPr>
          <p:cNvPr id="13" name="Rectangle 12">
            <a:extLst>
              <a:ext uri="{FF2B5EF4-FFF2-40B4-BE49-F238E27FC236}">
                <a16:creationId xmlns="" xmlns:a16="http://schemas.microsoft.com/office/drawing/2014/main" id="{0B963CC4-798F-4250-8298-1F5388E1A551}"/>
              </a:ext>
            </a:extLst>
          </p:cNvPr>
          <p:cNvSpPr/>
          <p:nvPr userDrawn="1"/>
        </p:nvSpPr>
        <p:spPr>
          <a:xfrm>
            <a:off x="0" y="0"/>
            <a:ext cx="9144000" cy="6888480"/>
          </a:xfrm>
          <a:prstGeom prst="rect">
            <a:avLst/>
          </a:prstGeom>
          <a:gradFill flip="none" rotWithShape="1">
            <a:gsLst>
              <a:gs pos="0">
                <a:schemeClr val="accent5">
                  <a:lumMod val="20000"/>
                  <a:lumOff val="80000"/>
                  <a:alpha val="28000"/>
                </a:schemeClr>
              </a:gs>
              <a:gs pos="47000">
                <a:schemeClr val="bg1">
                  <a:alpha val="61000"/>
                </a:schemeClr>
              </a:gs>
            </a:gsLst>
            <a:lin ang="0" scaled="1"/>
            <a:tileRect/>
          </a:gra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l-GR" sz="1200" kern="0" dirty="0">
              <a:solidFill>
                <a:schemeClr val="tx1"/>
              </a:solidFill>
            </a:endParaRPr>
          </a:p>
        </p:txBody>
      </p:sp>
      <p:sp>
        <p:nvSpPr>
          <p:cNvPr id="2" name="Title"/>
          <p:cNvSpPr>
            <a:spLocks noGrp="1"/>
          </p:cNvSpPr>
          <p:nvPr>
            <p:ph type="body" sz="quarter" idx="10" hasCustomPrompt="1"/>
          </p:nvPr>
        </p:nvSpPr>
        <p:spPr>
          <a:xfrm>
            <a:off x="4171308" y="1329477"/>
            <a:ext cx="4655192" cy="433388"/>
          </a:xfrm>
        </p:spPr>
        <p:txBody>
          <a:bodyPr wrap="square" lIns="0" tIns="0" rIns="0" bIns="0" anchor="b">
            <a:spAutoFit/>
          </a:bodyPr>
          <a:lstStyle>
            <a:lvl1pPr marL="0" indent="0" algn="r" fontAlgn="base">
              <a:lnSpc>
                <a:spcPct val="88000"/>
              </a:lnSpc>
              <a:spcBef>
                <a:spcPts val="0"/>
              </a:spcBef>
              <a:spcAft>
                <a:spcPts val="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fontAlgn="base">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Title</a:t>
            </a:r>
            <a:endParaRPr lang="el-GR" dirty="0"/>
          </a:p>
        </p:txBody>
      </p:sp>
      <p:sp>
        <p:nvSpPr>
          <p:cNvPr id="3" name="Subtitle"/>
          <p:cNvSpPr>
            <a:spLocks noGrp="1"/>
          </p:cNvSpPr>
          <p:nvPr>
            <p:ph type="body" sz="quarter" idx="11" hasCustomPrompt="1"/>
          </p:nvPr>
        </p:nvSpPr>
        <p:spPr>
          <a:xfrm>
            <a:off x="4171308" y="1838504"/>
            <a:ext cx="4655192" cy="325025"/>
          </a:xfrm>
        </p:spPr>
        <p:txBody>
          <a:bodyPr wrap="square" lIns="0" tIns="0" rIns="0" bIns="0">
            <a:spAutoFit/>
          </a:bodyPr>
          <a:lstStyle>
            <a:lvl1pPr marL="0" indent="0" algn="r">
              <a:lnSpc>
                <a:spcPct val="88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1pPr>
            <a:lvl2pPr marL="0" indent="0">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Subtitle</a:t>
            </a:r>
            <a:endParaRPr lang="el-GR" dirty="0"/>
          </a:p>
        </p:txBody>
      </p:sp>
      <p:sp>
        <p:nvSpPr>
          <p:cNvPr id="4" name="Presenter"/>
          <p:cNvSpPr>
            <a:spLocks noGrp="1"/>
          </p:cNvSpPr>
          <p:nvPr>
            <p:ph type="body" sz="quarter" idx="13" hasCustomPrompt="1"/>
          </p:nvPr>
        </p:nvSpPr>
        <p:spPr>
          <a:xfrm>
            <a:off x="4572000" y="5867401"/>
            <a:ext cx="4254500" cy="246221"/>
          </a:xfrm>
        </p:spPr>
        <p:txBody>
          <a:bodyPr wrap="square" lIns="0" tIns="0" rIns="0" bIns="0">
            <a:spAutoFit/>
          </a:bodyPr>
          <a:lstStyle>
            <a:lvl1pPr marL="0" indent="0" algn="r">
              <a:spcBef>
                <a:spcPts val="0"/>
              </a:spcBef>
              <a:spcAft>
                <a:spcPts val="0"/>
              </a:spcAft>
              <a:buFont typeface="Arial" panose="020B0604020202020204" pitchFamily="34" charset="0"/>
              <a:buChar char="​"/>
              <a:defRPr sz="1600">
                <a:solidFill>
                  <a:schemeClr val="tx1"/>
                </a:solidFill>
              </a:defRPr>
            </a:lvl1pPr>
            <a:lvl2pPr marL="0" indent="0" fontAlgn="base">
              <a:spcBef>
                <a:spcPts val="0"/>
              </a:spcBef>
              <a:spcAft>
                <a:spcPts val="0"/>
              </a:spcAft>
              <a:buFont typeface="Arial" panose="020B0604020202020204" pitchFamily="34" charset="0"/>
              <a:buChar char="​"/>
              <a:defRPr sz="1714">
                <a:solidFill>
                  <a:schemeClr val="tx1"/>
                </a:solidFill>
              </a:defRPr>
            </a:lvl2pPr>
            <a:lvl3pPr marL="0" indent="0">
              <a:spcBef>
                <a:spcPts val="0"/>
              </a:spcBef>
              <a:spcAft>
                <a:spcPts val="0"/>
              </a:spcAft>
              <a:buFont typeface="Arial" panose="020B0604020202020204" pitchFamily="34" charset="0"/>
              <a:buChar char="​"/>
              <a:defRPr sz="1714">
                <a:solidFill>
                  <a:schemeClr val="tx1"/>
                </a:solidFill>
              </a:defRPr>
            </a:lvl3pPr>
            <a:lvl4pPr marL="0" indent="0">
              <a:spcBef>
                <a:spcPts val="0"/>
              </a:spcBef>
              <a:spcAft>
                <a:spcPts val="0"/>
              </a:spcAft>
              <a:buFont typeface="Arial" panose="020B0604020202020204" pitchFamily="34" charset="0"/>
              <a:buChar char="​"/>
              <a:defRPr sz="1714">
                <a:solidFill>
                  <a:schemeClr val="tx1"/>
                </a:solidFill>
              </a:defRPr>
            </a:lvl4pPr>
            <a:lvl5pPr marL="0" indent="0">
              <a:spcBef>
                <a:spcPts val="0"/>
              </a:spcBef>
              <a:spcAft>
                <a:spcPts val="0"/>
              </a:spcAft>
              <a:buFont typeface="Arial" panose="020B0604020202020204" pitchFamily="34" charset="0"/>
              <a:buChar char="​"/>
              <a:defRPr sz="1714">
                <a:solidFill>
                  <a:schemeClr val="tx1"/>
                </a:solidFill>
              </a:defRPr>
            </a:lvl5pPr>
            <a:lvl6pPr marL="0" indent="0">
              <a:spcBef>
                <a:spcPts val="0"/>
              </a:spcBef>
              <a:spcAft>
                <a:spcPts val="0"/>
              </a:spcAft>
              <a:buFont typeface="Arial" panose="020B0604020202020204" pitchFamily="34" charset="0"/>
              <a:buChar char="​"/>
              <a:defRPr sz="1714">
                <a:solidFill>
                  <a:schemeClr val="tx1"/>
                </a:solidFill>
              </a:defRPr>
            </a:lvl6pPr>
            <a:lvl7pPr marL="0" indent="0">
              <a:spcBef>
                <a:spcPts val="0"/>
              </a:spcBef>
              <a:spcAft>
                <a:spcPts val="0"/>
              </a:spcAft>
              <a:buFont typeface="Arial" panose="020B0604020202020204" pitchFamily="34" charset="0"/>
              <a:buChar char="​"/>
              <a:defRPr sz="1714">
                <a:solidFill>
                  <a:schemeClr val="tx1"/>
                </a:solidFill>
              </a:defRPr>
            </a:lvl7pPr>
            <a:lvl8pPr marL="0" indent="0">
              <a:spcBef>
                <a:spcPts val="0"/>
              </a:spcBef>
              <a:spcAft>
                <a:spcPts val="0"/>
              </a:spcAft>
              <a:buFont typeface="Arial" panose="020B0604020202020204" pitchFamily="34" charset="0"/>
              <a:buChar char="​"/>
              <a:defRPr sz="1714">
                <a:solidFill>
                  <a:schemeClr val="tx1"/>
                </a:solidFill>
              </a:defRPr>
            </a:lvl8pPr>
            <a:lvl9pPr marL="0" indent="0">
              <a:spcBef>
                <a:spcPts val="0"/>
              </a:spcBef>
              <a:spcAft>
                <a:spcPts val="0"/>
              </a:spcAft>
              <a:buFont typeface="Arial" panose="020B0604020202020204" pitchFamily="34" charset="0"/>
              <a:buChar char="​"/>
              <a:defRPr sz="1714">
                <a:solidFill>
                  <a:schemeClr val="tx1"/>
                </a:solidFill>
              </a:defRPr>
            </a:lvl9pPr>
          </a:lstStyle>
          <a:p>
            <a:pPr lvl="0"/>
            <a:r>
              <a:rPr lang="el-GR" dirty="0" err="1"/>
              <a:t>Date</a:t>
            </a:r>
            <a:r>
              <a:rPr lang="el-GR" dirty="0"/>
              <a:t> </a:t>
            </a:r>
            <a:r>
              <a:rPr lang="el-GR" dirty="0" err="1"/>
              <a:t>or</a:t>
            </a:r>
            <a:r>
              <a:rPr lang="el-GR" dirty="0"/>
              <a:t> </a:t>
            </a:r>
            <a:r>
              <a:rPr lang="el-GR" dirty="0" err="1"/>
              <a:t>presenter</a:t>
            </a:r>
            <a:endParaRPr lang="el-GR" dirty="0"/>
          </a:p>
        </p:txBody>
      </p:sp>
      <p:pic>
        <p:nvPicPr>
          <p:cNvPr id="2053" name="Picture 5" descr="Εθνική Ασφαλιστική - Time For Insurance">
            <a:extLst>
              <a:ext uri="{FF2B5EF4-FFF2-40B4-BE49-F238E27FC236}">
                <a16:creationId xmlns="" xmlns:a16="http://schemas.microsoft.com/office/drawing/2014/main" id="{D3460C2A-30A3-483B-A9BF-0E8E43EC647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428684"/>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09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4" name="Content Left"/>
          <p:cNvSpPr>
            <a:spLocks noGrp="1"/>
          </p:cNvSpPr>
          <p:nvPr>
            <p:ph sz="half" idx="11"/>
          </p:nvPr>
        </p:nvSpPr>
        <p:spPr>
          <a:xfrm>
            <a:off x="317501"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789714"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789714"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326674211"/>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2743" userDrawn="1">
          <p15:clr>
            <a:srgbClr val="FBAE40"/>
          </p15:clr>
        </p15:guide>
        <p15:guide id="3" pos="3017" userDrawn="1">
          <p15:clr>
            <a:srgbClr val="FBAE40"/>
          </p15:clr>
        </p15:guide>
        <p15:guide id="4" orient="horz" pos="1184"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317501"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4789714"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4789714"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317501"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317501"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4789714"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4789714"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127583599"/>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2523">
          <p15:clr>
            <a:srgbClr val="FBAE40"/>
          </p15:clr>
        </p15:guide>
        <p15:guide id="5" orient="horz" pos="1152">
          <p15:clr>
            <a:srgbClr val="FBAE40"/>
          </p15:clr>
        </p15:guide>
        <p15:guide id="6" orient="horz" pos="279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Top"/>
          <p:cNvSpPr>
            <a:spLocks noGrp="1"/>
          </p:cNvSpPr>
          <p:nvPr>
            <p:ph sz="quarter" idx="11"/>
          </p:nvPr>
        </p:nvSpPr>
        <p:spPr>
          <a:xfrm>
            <a:off x="317501"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280569"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280569"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243638" y="1397000"/>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244046"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317501"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317501"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280569"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280569"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244046"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244046"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82675812"/>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2792">
          <p15:clr>
            <a:srgbClr val="FBAE40"/>
          </p15:clr>
        </p15:guide>
        <p15:guide id="6" orient="horz" pos="1152">
          <p15:clr>
            <a:srgbClr val="FBAE40"/>
          </p15:clr>
        </p15:guide>
        <p15:guide id="7" orient="horz" pos="2520">
          <p15:clr>
            <a:srgbClr val="FBAE40"/>
          </p15:clr>
        </p15:guide>
        <p15:guide id="8" pos="182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DA09C6D-12CF-4151-96FC-E2706E70DC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993"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 xmlns:a16="http://schemas.microsoft.com/office/drawing/2014/main" id="{800ACA8C-D21E-4B7B-A9FB-90F1AE30EF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21"/>
            <a:ext cx="9144000" cy="6859321"/>
          </a:xfrm>
          <a:prstGeom prst="rect">
            <a:avLst/>
          </a:prstGeom>
        </p:spPr>
      </p:pic>
      <p:sp>
        <p:nvSpPr>
          <p:cNvPr id="2" name="Rectangle 1">
            <a:extLst>
              <a:ext uri="{FF2B5EF4-FFF2-40B4-BE49-F238E27FC236}">
                <a16:creationId xmlns="" xmlns:a16="http://schemas.microsoft.com/office/drawing/2014/main" id="{89370FD0-ADB1-47E2-9665-B65C93FEDAE4}"/>
              </a:ext>
            </a:extLst>
          </p:cNvPr>
          <p:cNvSpPr/>
          <p:nvPr userDrawn="1"/>
        </p:nvSpPr>
        <p:spPr>
          <a:xfrm>
            <a:off x="5845629" y="2808514"/>
            <a:ext cx="2980871" cy="1088572"/>
          </a:xfrm>
          <a:prstGeom prst="rect">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prstClr val="black"/>
              </a:solidFill>
            </a:endParaRPr>
          </a:p>
        </p:txBody>
      </p:sp>
      <p:pic>
        <p:nvPicPr>
          <p:cNvPr id="4" name="Picture 5" descr="Εθνική Ασφαλιστική - Time For Insurance">
            <a:extLst>
              <a:ext uri="{FF2B5EF4-FFF2-40B4-BE49-F238E27FC236}">
                <a16:creationId xmlns="" xmlns:a16="http://schemas.microsoft.com/office/drawing/2014/main" id="{ED998F83-591A-4D61-97A5-6AF8FEAF218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379679"/>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748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2CC9F7B9-C56C-4019-A9BE-AA90B315D72E}"/>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023"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group of sailboats on the water&#10;&#10;Description automatically generated with medium confidence">
            <a:extLst>
              <a:ext uri="{FF2B5EF4-FFF2-40B4-BE49-F238E27FC236}">
                <a16:creationId xmlns="" xmlns:a16="http://schemas.microsoft.com/office/drawing/2014/main" id="{56CC7E10-4E83-4F79-9C2C-ADD4AB946534}"/>
              </a:ext>
            </a:extLst>
          </p:cNvPr>
          <p:cNvPicPr>
            <a:picLocks noChangeAspect="1"/>
          </p:cNvPicPr>
          <p:nvPr userDrawn="1"/>
        </p:nvPicPr>
        <p:blipFill rotWithShape="1">
          <a:blip r:embed="rId6"/>
          <a:srcRect l="11748" t="276"/>
          <a:stretch/>
        </p:blipFill>
        <p:spPr>
          <a:xfrm>
            <a:off x="0" y="0"/>
            <a:ext cx="9144000" cy="6888480"/>
          </a:xfrm>
          <a:prstGeom prst="rect">
            <a:avLst/>
          </a:prstGeom>
        </p:spPr>
      </p:pic>
      <p:sp>
        <p:nvSpPr>
          <p:cNvPr id="13" name="Rectangle 12">
            <a:extLst>
              <a:ext uri="{FF2B5EF4-FFF2-40B4-BE49-F238E27FC236}">
                <a16:creationId xmlns="" xmlns:a16="http://schemas.microsoft.com/office/drawing/2014/main" id="{0B963CC4-798F-4250-8298-1F5388E1A551}"/>
              </a:ext>
            </a:extLst>
          </p:cNvPr>
          <p:cNvSpPr/>
          <p:nvPr userDrawn="1"/>
        </p:nvSpPr>
        <p:spPr>
          <a:xfrm>
            <a:off x="0" y="0"/>
            <a:ext cx="9144000" cy="6888480"/>
          </a:xfrm>
          <a:prstGeom prst="rect">
            <a:avLst/>
          </a:prstGeom>
          <a:gradFill flip="none" rotWithShape="1">
            <a:gsLst>
              <a:gs pos="0">
                <a:schemeClr val="accent5">
                  <a:lumMod val="20000"/>
                  <a:lumOff val="80000"/>
                  <a:alpha val="28000"/>
                </a:schemeClr>
              </a:gs>
              <a:gs pos="47000">
                <a:schemeClr val="bg1">
                  <a:alpha val="61000"/>
                </a:schemeClr>
              </a:gs>
            </a:gsLst>
            <a:lin ang="0" scaled="1"/>
            <a:tileRect/>
          </a:gra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l-GR" sz="1200" kern="0" dirty="0">
              <a:solidFill>
                <a:prstClr val="black"/>
              </a:solidFill>
            </a:endParaRPr>
          </a:p>
        </p:txBody>
      </p:sp>
      <p:sp>
        <p:nvSpPr>
          <p:cNvPr id="2" name="Title"/>
          <p:cNvSpPr>
            <a:spLocks noGrp="1"/>
          </p:cNvSpPr>
          <p:nvPr>
            <p:ph type="body" sz="quarter" idx="10" hasCustomPrompt="1"/>
          </p:nvPr>
        </p:nvSpPr>
        <p:spPr>
          <a:xfrm>
            <a:off x="4171308" y="1329477"/>
            <a:ext cx="4655192" cy="433388"/>
          </a:xfrm>
        </p:spPr>
        <p:txBody>
          <a:bodyPr wrap="square" lIns="0" tIns="0" rIns="0" bIns="0" anchor="b">
            <a:spAutoFit/>
          </a:bodyPr>
          <a:lstStyle>
            <a:lvl1pPr marL="0" indent="0" algn="r" fontAlgn="base">
              <a:lnSpc>
                <a:spcPct val="88000"/>
              </a:lnSpc>
              <a:spcBef>
                <a:spcPts val="0"/>
              </a:spcBef>
              <a:spcAft>
                <a:spcPts val="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fontAlgn="base">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Title</a:t>
            </a:r>
            <a:endParaRPr lang="el-GR" dirty="0"/>
          </a:p>
        </p:txBody>
      </p:sp>
      <p:sp>
        <p:nvSpPr>
          <p:cNvPr id="3" name="Subtitle"/>
          <p:cNvSpPr>
            <a:spLocks noGrp="1"/>
          </p:cNvSpPr>
          <p:nvPr>
            <p:ph type="body" sz="quarter" idx="11" hasCustomPrompt="1"/>
          </p:nvPr>
        </p:nvSpPr>
        <p:spPr>
          <a:xfrm>
            <a:off x="4171308" y="1838504"/>
            <a:ext cx="4655192" cy="325025"/>
          </a:xfrm>
        </p:spPr>
        <p:txBody>
          <a:bodyPr wrap="square" lIns="0" tIns="0" rIns="0" bIns="0">
            <a:spAutoFit/>
          </a:bodyPr>
          <a:lstStyle>
            <a:lvl1pPr marL="0" indent="0" algn="r">
              <a:lnSpc>
                <a:spcPct val="88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1pPr>
            <a:lvl2pPr marL="0" indent="0">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Subtitle</a:t>
            </a:r>
            <a:endParaRPr lang="el-GR" dirty="0"/>
          </a:p>
        </p:txBody>
      </p:sp>
      <p:sp>
        <p:nvSpPr>
          <p:cNvPr id="4" name="Presenter"/>
          <p:cNvSpPr>
            <a:spLocks noGrp="1"/>
          </p:cNvSpPr>
          <p:nvPr>
            <p:ph type="body" sz="quarter" idx="13" hasCustomPrompt="1"/>
          </p:nvPr>
        </p:nvSpPr>
        <p:spPr>
          <a:xfrm>
            <a:off x="4572000" y="5867401"/>
            <a:ext cx="4254500" cy="246221"/>
          </a:xfrm>
        </p:spPr>
        <p:txBody>
          <a:bodyPr wrap="square" lIns="0" tIns="0" rIns="0" bIns="0">
            <a:spAutoFit/>
          </a:bodyPr>
          <a:lstStyle>
            <a:lvl1pPr marL="0" indent="0" algn="r">
              <a:spcBef>
                <a:spcPts val="0"/>
              </a:spcBef>
              <a:spcAft>
                <a:spcPts val="0"/>
              </a:spcAft>
              <a:buFont typeface="Arial" panose="020B0604020202020204" pitchFamily="34" charset="0"/>
              <a:buChar char="​"/>
              <a:defRPr sz="1600">
                <a:solidFill>
                  <a:schemeClr val="tx1"/>
                </a:solidFill>
              </a:defRPr>
            </a:lvl1pPr>
            <a:lvl2pPr marL="0" indent="0" fontAlgn="base">
              <a:spcBef>
                <a:spcPts val="0"/>
              </a:spcBef>
              <a:spcAft>
                <a:spcPts val="0"/>
              </a:spcAft>
              <a:buFont typeface="Arial" panose="020B0604020202020204" pitchFamily="34" charset="0"/>
              <a:buChar char="​"/>
              <a:defRPr sz="1714">
                <a:solidFill>
                  <a:schemeClr val="tx1"/>
                </a:solidFill>
              </a:defRPr>
            </a:lvl2pPr>
            <a:lvl3pPr marL="0" indent="0">
              <a:spcBef>
                <a:spcPts val="0"/>
              </a:spcBef>
              <a:spcAft>
                <a:spcPts val="0"/>
              </a:spcAft>
              <a:buFont typeface="Arial" panose="020B0604020202020204" pitchFamily="34" charset="0"/>
              <a:buChar char="​"/>
              <a:defRPr sz="1714">
                <a:solidFill>
                  <a:schemeClr val="tx1"/>
                </a:solidFill>
              </a:defRPr>
            </a:lvl3pPr>
            <a:lvl4pPr marL="0" indent="0">
              <a:spcBef>
                <a:spcPts val="0"/>
              </a:spcBef>
              <a:spcAft>
                <a:spcPts val="0"/>
              </a:spcAft>
              <a:buFont typeface="Arial" panose="020B0604020202020204" pitchFamily="34" charset="0"/>
              <a:buChar char="​"/>
              <a:defRPr sz="1714">
                <a:solidFill>
                  <a:schemeClr val="tx1"/>
                </a:solidFill>
              </a:defRPr>
            </a:lvl4pPr>
            <a:lvl5pPr marL="0" indent="0">
              <a:spcBef>
                <a:spcPts val="0"/>
              </a:spcBef>
              <a:spcAft>
                <a:spcPts val="0"/>
              </a:spcAft>
              <a:buFont typeface="Arial" panose="020B0604020202020204" pitchFamily="34" charset="0"/>
              <a:buChar char="​"/>
              <a:defRPr sz="1714">
                <a:solidFill>
                  <a:schemeClr val="tx1"/>
                </a:solidFill>
              </a:defRPr>
            </a:lvl5pPr>
            <a:lvl6pPr marL="0" indent="0">
              <a:spcBef>
                <a:spcPts val="0"/>
              </a:spcBef>
              <a:spcAft>
                <a:spcPts val="0"/>
              </a:spcAft>
              <a:buFont typeface="Arial" panose="020B0604020202020204" pitchFamily="34" charset="0"/>
              <a:buChar char="​"/>
              <a:defRPr sz="1714">
                <a:solidFill>
                  <a:schemeClr val="tx1"/>
                </a:solidFill>
              </a:defRPr>
            </a:lvl6pPr>
            <a:lvl7pPr marL="0" indent="0">
              <a:spcBef>
                <a:spcPts val="0"/>
              </a:spcBef>
              <a:spcAft>
                <a:spcPts val="0"/>
              </a:spcAft>
              <a:buFont typeface="Arial" panose="020B0604020202020204" pitchFamily="34" charset="0"/>
              <a:buChar char="​"/>
              <a:defRPr sz="1714">
                <a:solidFill>
                  <a:schemeClr val="tx1"/>
                </a:solidFill>
              </a:defRPr>
            </a:lvl7pPr>
            <a:lvl8pPr marL="0" indent="0">
              <a:spcBef>
                <a:spcPts val="0"/>
              </a:spcBef>
              <a:spcAft>
                <a:spcPts val="0"/>
              </a:spcAft>
              <a:buFont typeface="Arial" panose="020B0604020202020204" pitchFamily="34" charset="0"/>
              <a:buChar char="​"/>
              <a:defRPr sz="1714">
                <a:solidFill>
                  <a:schemeClr val="tx1"/>
                </a:solidFill>
              </a:defRPr>
            </a:lvl8pPr>
            <a:lvl9pPr marL="0" indent="0">
              <a:spcBef>
                <a:spcPts val="0"/>
              </a:spcBef>
              <a:spcAft>
                <a:spcPts val="0"/>
              </a:spcAft>
              <a:buFont typeface="Arial" panose="020B0604020202020204" pitchFamily="34" charset="0"/>
              <a:buChar char="​"/>
              <a:defRPr sz="1714">
                <a:solidFill>
                  <a:schemeClr val="tx1"/>
                </a:solidFill>
              </a:defRPr>
            </a:lvl9pPr>
          </a:lstStyle>
          <a:p>
            <a:pPr lvl="0"/>
            <a:r>
              <a:rPr lang="el-GR" dirty="0" err="1"/>
              <a:t>Date</a:t>
            </a:r>
            <a:r>
              <a:rPr lang="el-GR" dirty="0"/>
              <a:t> </a:t>
            </a:r>
            <a:r>
              <a:rPr lang="el-GR" dirty="0" err="1"/>
              <a:t>or</a:t>
            </a:r>
            <a:r>
              <a:rPr lang="el-GR" dirty="0"/>
              <a:t> </a:t>
            </a:r>
            <a:r>
              <a:rPr lang="el-GR" dirty="0" err="1"/>
              <a:t>presenter</a:t>
            </a:r>
            <a:endParaRPr lang="el-GR" dirty="0"/>
          </a:p>
        </p:txBody>
      </p:sp>
      <p:pic>
        <p:nvPicPr>
          <p:cNvPr id="2053" name="Picture 5" descr="Εθνική Ασφαλιστική - Time For Insurance">
            <a:extLst>
              <a:ext uri="{FF2B5EF4-FFF2-40B4-BE49-F238E27FC236}">
                <a16:creationId xmlns="" xmlns:a16="http://schemas.microsoft.com/office/drawing/2014/main" id="{D3460C2A-30A3-483B-A9BF-0E8E43EC647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428684"/>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6807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400F369-B1F2-4B80-A8DB-1E2A46D41C10}"/>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7"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77472871"/>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310174126"/>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7890AF54-5384-45F6-B75B-454CBFF26B7C}"/>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071"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2366620228"/>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D699B09C-AEAE-4CD1-9B52-21466EB88EB0}"/>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095"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317501" y="1883664"/>
            <a:ext cx="8509000"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304371686"/>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D11417A-AAF8-4A34-A023-8AFB0A8C667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119"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0" y="384048"/>
            <a:ext cx="5486763"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0" y="1399032"/>
            <a:ext cx="548676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317500" y="1883664"/>
            <a:ext cx="5486763" cy="45171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 xmlns:a16="http://schemas.microsoft.com/office/drawing/2014/main" id="{0D3F1C2C-B46E-4074-AA0F-9EAD49A9905B}"/>
              </a:ext>
            </a:extLst>
          </p:cNvPr>
          <p:cNvSpPr>
            <a:spLocks noGrp="1"/>
          </p:cNvSpPr>
          <p:nvPr>
            <p:ph type="pic" sz="quarter" idx="20"/>
          </p:nvPr>
        </p:nvSpPr>
        <p:spPr>
          <a:xfrm>
            <a:off x="6241143" y="0"/>
            <a:ext cx="2902856" cy="6858000"/>
          </a:xfrm>
        </p:spPr>
        <p:txBody>
          <a:bodyPr tIns="640080" anchor="ctr"/>
          <a:lstStyle>
            <a:lvl1pPr marL="0" indent="0" algn="ctr">
              <a:buNone/>
              <a:defRPr sz="1333">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2387246224"/>
      </p:ext>
    </p:extLst>
  </p:cSld>
  <p:clrMapOvr>
    <a:masterClrMapping/>
  </p:clrMapOvr>
  <p:extLst>
    <p:ext uri="{DCECCB84-F9BA-43D5-87BE-67443E8EF086}">
      <p15:sldGuideLst xmlns:p15="http://schemas.microsoft.com/office/powerpoint/2012/main">
        <p15:guide id="1" orient="horz" pos="880">
          <p15:clr>
            <a:srgbClr val="FBAE40"/>
          </p15:clr>
        </p15:guide>
        <p15:guide id="2" pos="3656">
          <p15:clr>
            <a:srgbClr val="FBAE40"/>
          </p15:clr>
        </p15:guide>
        <p15:guide id="3" pos="3933">
          <p15:clr>
            <a:srgbClr val="FBAE40"/>
          </p15:clr>
        </p15:guide>
        <p15:guide id="4" orient="horz" pos="1184">
          <p15:clr>
            <a:srgbClr val="FBAE40"/>
          </p15:clr>
        </p15:guide>
        <p15:guide id="5" pos="3657">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450560E-3E60-4D56-BD8F-30BF11FBAB78}"/>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143"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ectionTitle">
            <a:extLst>
              <a:ext uri="{FF2B5EF4-FFF2-40B4-BE49-F238E27FC236}">
                <a16:creationId xmlns="" xmlns:a16="http://schemas.microsoft.com/office/drawing/2014/main" id="{DB7ED923-EF14-4631-84D0-A15D3BFAB793}"/>
              </a:ext>
            </a:extLst>
          </p:cNvPr>
          <p:cNvSpPr>
            <a:spLocks noGrp="1"/>
          </p:cNvSpPr>
          <p:nvPr>
            <p:ph type="body" sz="quarter" idx="11" hasCustomPrompt="1"/>
          </p:nvPr>
        </p:nvSpPr>
        <p:spPr>
          <a:xfrm>
            <a:off x="317500" y="4681728"/>
            <a:ext cx="6121400" cy="760914"/>
          </a:xfrm>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19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algn="l">
              <a:lnSpc>
                <a:spcPct val="85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2pPr>
            <a:lvl3pPr marL="0" indent="0">
              <a:lnSpc>
                <a:spcPct val="100000"/>
              </a:lnSpc>
              <a:spcBef>
                <a:spcPts val="0"/>
              </a:spcBef>
              <a:spcAft>
                <a:spcPts val="0"/>
              </a:spcAft>
              <a:buFont typeface="Arial" panose="020B0604020202020204" pitchFamily="34" charset="0"/>
              <a:buChar char="​"/>
              <a:defRPr sz="1905"/>
            </a:lvl3pPr>
            <a:lvl4pPr marL="0" indent="0">
              <a:lnSpc>
                <a:spcPct val="100000"/>
              </a:lnSpc>
              <a:spcBef>
                <a:spcPts val="0"/>
              </a:spcBef>
              <a:spcAft>
                <a:spcPts val="0"/>
              </a:spcAft>
              <a:buFont typeface="Arial" panose="020B0604020202020204" pitchFamily="34" charset="0"/>
              <a:buChar char="​"/>
              <a:defRPr sz="1905"/>
            </a:lvl4pPr>
            <a:lvl5pPr marL="0" indent="0">
              <a:lnSpc>
                <a:spcPct val="100000"/>
              </a:lnSpc>
              <a:spcBef>
                <a:spcPts val="0"/>
              </a:spcBef>
              <a:spcAft>
                <a:spcPts val="0"/>
              </a:spcAft>
              <a:buFont typeface="Arial" panose="020B0604020202020204" pitchFamily="34" charset="0"/>
              <a:buChar char="​"/>
              <a:defRPr sz="1905"/>
            </a:lvl5pPr>
            <a:lvl6pPr marL="0" indent="0">
              <a:lnSpc>
                <a:spcPct val="100000"/>
              </a:lnSpc>
              <a:spcBef>
                <a:spcPts val="0"/>
              </a:spcBef>
              <a:spcAft>
                <a:spcPts val="0"/>
              </a:spcAft>
              <a:buFont typeface="Arial" panose="020B0604020202020204" pitchFamily="34" charset="0"/>
              <a:buChar char="​"/>
              <a:defRPr sz="1905"/>
            </a:lvl6pPr>
            <a:lvl7pPr marL="0" indent="0">
              <a:lnSpc>
                <a:spcPct val="100000"/>
              </a:lnSpc>
              <a:spcBef>
                <a:spcPts val="0"/>
              </a:spcBef>
              <a:spcAft>
                <a:spcPts val="0"/>
              </a:spcAft>
              <a:buFont typeface="Arial" panose="020B0604020202020204" pitchFamily="34" charset="0"/>
              <a:buChar char="​"/>
              <a:defRPr sz="1905"/>
            </a:lvl7pPr>
            <a:lvl8pPr marL="0" indent="0">
              <a:lnSpc>
                <a:spcPct val="100000"/>
              </a:lnSpc>
              <a:spcBef>
                <a:spcPts val="0"/>
              </a:spcBef>
              <a:spcAft>
                <a:spcPts val="0"/>
              </a:spcAft>
              <a:buFont typeface="Arial" panose="020B0604020202020204" pitchFamily="34" charset="0"/>
              <a:buChar char="​"/>
              <a:defRPr sz="1905"/>
            </a:lvl8pPr>
            <a:lvl9pPr marL="0" indent="0">
              <a:lnSpc>
                <a:spcPct val="100000"/>
              </a:lnSpc>
              <a:spcBef>
                <a:spcPts val="0"/>
              </a:spcBef>
              <a:spcAft>
                <a:spcPts val="0"/>
              </a:spcAft>
              <a:buFont typeface="Arial" panose="020B0604020202020204" pitchFamily="34" charset="0"/>
              <a:buChar char="​"/>
              <a:defRPr sz="1905"/>
            </a:lvl9pPr>
          </a:lstStyle>
          <a:p>
            <a:pPr lvl="0"/>
            <a:r>
              <a:t>Section title</a:t>
            </a:r>
          </a:p>
          <a:p>
            <a:pPr lvl="1"/>
            <a:r>
              <a:t>Section subtitle</a:t>
            </a:r>
          </a:p>
        </p:txBody>
      </p:sp>
      <p:sp>
        <p:nvSpPr>
          <p:cNvPr id="10" name="SectionNumber">
            <a:extLst>
              <a:ext uri="{FF2B5EF4-FFF2-40B4-BE49-F238E27FC236}">
                <a16:creationId xmlns="" xmlns:a16="http://schemas.microsoft.com/office/drawing/2014/main" id="{FE8CCC3F-2C50-4C68-8484-5A35BC0DCBDA}"/>
              </a:ext>
            </a:extLst>
          </p:cNvPr>
          <p:cNvSpPr>
            <a:spLocks noGrp="1"/>
          </p:cNvSpPr>
          <p:nvPr>
            <p:ph type="body" sz="quarter" idx="12" hasCustomPrompt="1"/>
          </p:nvPr>
        </p:nvSpPr>
        <p:spPr>
          <a:xfrm>
            <a:off x="317500" y="3604421"/>
            <a:ext cx="6121400" cy="1015663"/>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6600" b="1">
                <a:solidFill>
                  <a:schemeClr val="tx1"/>
                </a:solidFill>
                <a:latin typeface="MMC Display Condensed" panose="020B0606020203020204" pitchFamily="34" charset="0"/>
                <a:ea typeface="+mj-ea"/>
                <a:cs typeface="MMC Display Condensed" panose="020B0606020203020204" pitchFamily="34" charset="0"/>
              </a:defRPr>
            </a:lvl1pPr>
            <a:lvl2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9pPr>
          </a:lstStyle>
          <a:p>
            <a:pPr lvl="0"/>
            <a:r>
              <a:t>##</a:t>
            </a:r>
          </a:p>
        </p:txBody>
      </p:sp>
      <p:pic>
        <p:nvPicPr>
          <p:cNvPr id="11" name="Picture 10">
            <a:extLst>
              <a:ext uri="{FF2B5EF4-FFF2-40B4-BE49-F238E27FC236}">
                <a16:creationId xmlns="" xmlns:a16="http://schemas.microsoft.com/office/drawing/2014/main" id="{1F05277F-110D-42E2-8C7E-29298BED7601}"/>
              </a:ext>
            </a:extLst>
          </p:cNvPr>
          <p:cNvPicPr>
            <a:picLocks noChangeAspect="1"/>
          </p:cNvPicPr>
          <p:nvPr userDrawn="1"/>
        </p:nvPicPr>
        <p:blipFill rotWithShape="1">
          <a:blip r:embed="rId6"/>
          <a:srcRect l="73401" t="66574"/>
          <a:stretch/>
        </p:blipFill>
        <p:spPr>
          <a:xfrm>
            <a:off x="6551299" y="4417888"/>
            <a:ext cx="2588250" cy="2439450"/>
          </a:xfrm>
          <a:prstGeom prst="rect">
            <a:avLst/>
          </a:prstGeom>
        </p:spPr>
      </p:pic>
      <p:pic>
        <p:nvPicPr>
          <p:cNvPr id="7" name="Picture 6">
            <a:extLst>
              <a:ext uri="{FF2B5EF4-FFF2-40B4-BE49-F238E27FC236}">
                <a16:creationId xmlns="" xmlns:a16="http://schemas.microsoft.com/office/drawing/2014/main" id="{DC552B10-DB49-497E-B762-273F2027299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extLst>
      <p:ext uri="{BB962C8B-B14F-4D97-AF65-F5344CB8AC3E}">
        <p14:creationId xmlns:p14="http://schemas.microsoft.com/office/powerpoint/2010/main" val="403125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D93FDB7-BC44-4A87-8A11-4F1D0EA040C4}"/>
              </a:ext>
            </a:extLst>
          </p:cNvPr>
          <p:cNvGraphicFramePr>
            <a:graphicFrameLocks noChangeAspect="1"/>
          </p:cNvGraphicFramePr>
          <p:nvPr userDrawn="1">
            <p:custDataLst>
              <p:tags r:id="rId2"/>
            </p:custDataLst>
            <p:extLst>
              <p:ext uri="{D42A27DB-BD31-4B8C-83A1-F6EECF244321}">
                <p14:modId xmlns:p14="http://schemas.microsoft.com/office/powerpoint/2010/main" val="655821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71"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2D93FDB7-BC44-4A87-8A11-4F1D0EA040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Top"/>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4" name="Content Top"/>
          <p:cNvSpPr>
            <a:spLocks noGrp="1"/>
          </p:cNvSpPr>
          <p:nvPr>
            <p:ph idx="11"/>
          </p:nvPr>
        </p:nvSpPr>
        <p:spPr>
          <a:xfrm>
            <a:off x="317501" y="188366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317501" y="400507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6" name="Content Bottom"/>
          <p:cNvSpPr>
            <a:spLocks noGrp="1"/>
          </p:cNvSpPr>
          <p:nvPr>
            <p:ph idx="12"/>
          </p:nvPr>
        </p:nvSpPr>
        <p:spPr>
          <a:xfrm>
            <a:off x="317501" y="448970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42875641"/>
      </p:ext>
    </p:extLst>
  </p:cSld>
  <p:clrMapOvr>
    <a:masterClrMapping/>
  </p:clrMapOvr>
  <p:extLst>
    <p:ext uri="{DCECCB84-F9BA-43D5-87BE-67443E8EF086}">
      <p15:sldGuideLst xmlns:p15="http://schemas.microsoft.com/office/powerpoint/2012/main">
        <p15:guide id="1" orient="horz" pos="880" userDrawn="1">
          <p15:clr>
            <a:srgbClr val="FBAE40"/>
          </p15:clr>
        </p15:guide>
        <p15:guide id="3" orient="horz" pos="2523" userDrawn="1">
          <p15:clr>
            <a:srgbClr val="FBAE40"/>
          </p15:clr>
        </p15:guide>
        <p15:guide id="4" orient="horz" pos="1176" userDrawn="1">
          <p15:clr>
            <a:srgbClr val="FBAE40"/>
          </p15:clr>
        </p15:guide>
        <p15:guide id="7" orient="horz" pos="2832"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317501"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4789714"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793606754"/>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4789714"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4088830571"/>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4" name="Content Left"/>
          <p:cNvSpPr>
            <a:spLocks noGrp="1"/>
          </p:cNvSpPr>
          <p:nvPr>
            <p:ph sz="half" idx="11"/>
          </p:nvPr>
        </p:nvSpPr>
        <p:spPr>
          <a:xfrm>
            <a:off x="317501"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789714"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789714"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74987054"/>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D93FDB7-BC44-4A87-8A11-4F1D0EA040C4}"/>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167"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Top"/>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4" name="Content Top"/>
          <p:cNvSpPr>
            <a:spLocks noGrp="1"/>
          </p:cNvSpPr>
          <p:nvPr>
            <p:ph idx="11"/>
          </p:nvPr>
        </p:nvSpPr>
        <p:spPr>
          <a:xfrm>
            <a:off x="317501" y="188366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317501" y="400507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6" name="Content Bottom"/>
          <p:cNvSpPr>
            <a:spLocks noGrp="1"/>
          </p:cNvSpPr>
          <p:nvPr>
            <p:ph idx="12"/>
          </p:nvPr>
        </p:nvSpPr>
        <p:spPr>
          <a:xfrm>
            <a:off x="317501" y="448970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65787096"/>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2523">
          <p15:clr>
            <a:srgbClr val="FBAE40"/>
          </p15:clr>
        </p15:guide>
        <p15:guide id="3" orient="horz" pos="1176">
          <p15:clr>
            <a:srgbClr val="FBAE40"/>
          </p15:clr>
        </p15:guide>
        <p15:guide id="4" orient="horz" pos="283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16A7361B-AE22-47AF-B182-17579ABCAF7D}"/>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191"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339737" y="1399032"/>
            <a:ext cx="548676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339737" y="1883664"/>
            <a:ext cx="548676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751525216"/>
      </p:ext>
    </p:extLst>
  </p:cSld>
  <p:clrMapOvr>
    <a:masterClrMapping/>
  </p:clrMapOvr>
  <p:extLst>
    <p:ext uri="{DCECCB84-F9BA-43D5-87BE-67443E8EF086}">
      <p15:sldGuideLst xmlns:p15="http://schemas.microsoft.com/office/powerpoint/2012/main">
        <p15:guide id="1" orient="horz" pos="880">
          <p15:clr>
            <a:srgbClr val="FBAE40"/>
          </p15:clr>
        </p15:guide>
        <p15:guide id="2" pos="2104">
          <p15:clr>
            <a:srgbClr val="FBAE40"/>
          </p15:clr>
        </p15:guide>
        <p15:guide id="3" orient="horz" pos="1184">
          <p15:clr>
            <a:srgbClr val="FBAE40"/>
          </p15:clr>
        </p15:guide>
        <p15:guide id="4" pos="1829">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E9CF325F-2758-491D-9FBB-14EDB098B82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215"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548676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5486762"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244046" y="1399032"/>
            <a:ext cx="258245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244046" y="1883664"/>
            <a:ext cx="258245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74862902"/>
      </p:ext>
    </p:extLst>
  </p:cSld>
  <p:clrMapOvr>
    <a:masterClrMapping/>
  </p:clrMapOvr>
  <p:extLst>
    <p:ext uri="{DCECCB84-F9BA-43D5-87BE-67443E8EF086}">
      <p15:sldGuideLst xmlns:p15="http://schemas.microsoft.com/office/powerpoint/2012/main">
        <p15:guide id="1" orient="horz" pos="880">
          <p15:clr>
            <a:srgbClr val="FBAE40"/>
          </p15:clr>
        </p15:guide>
        <p15:guide id="2" pos="3933">
          <p15:clr>
            <a:srgbClr val="FBAE40"/>
          </p15:clr>
        </p15:guide>
        <p15:guide id="3" orient="horz" pos="1184">
          <p15:clr>
            <a:srgbClr val="FBAE40"/>
          </p15:clr>
        </p15:guide>
        <p15:guide id="4" pos="3657">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EF0ACF76-2124-4BAC-A3E0-5AEFE4189B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239"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4" name="Content Left"/>
          <p:cNvSpPr>
            <a:spLocks noGrp="1"/>
          </p:cNvSpPr>
          <p:nvPr>
            <p:ph sz="half" idx="11"/>
          </p:nvPr>
        </p:nvSpPr>
        <p:spPr>
          <a:xfrm>
            <a:off x="317501"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280773"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244046"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464039864"/>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pos="1829">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4261763466"/>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1184">
          <p15:clr>
            <a:srgbClr val="FBAE40"/>
          </p15:clr>
        </p15:guide>
        <p15:guide id="6" pos="1829">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9" name="Content Left">
            <a:extLst>
              <a:ext uri="{FF2B5EF4-FFF2-40B4-BE49-F238E27FC236}">
                <a16:creationId xmlns="" xmlns:a16="http://schemas.microsoft.com/office/drawing/2014/main" id="{6A7F758E-525D-44C3-BDD5-BFF8781D8E02}"/>
              </a:ext>
            </a:extLst>
          </p:cNvPr>
          <p:cNvSpPr>
            <a:spLocks noGrp="1"/>
          </p:cNvSpPr>
          <p:nvPr>
            <p:ph sz="half" idx="16"/>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Middle">
            <a:extLst>
              <a:ext uri="{FF2B5EF4-FFF2-40B4-BE49-F238E27FC236}">
                <a16:creationId xmlns="" xmlns:a16="http://schemas.microsoft.com/office/drawing/2014/main" id="{133A1ECB-BE3C-4BBF-8E4F-26FFCF1F2614}"/>
              </a:ext>
            </a:extLst>
          </p:cNvPr>
          <p:cNvSpPr>
            <a:spLocks noGrp="1"/>
          </p:cNvSpPr>
          <p:nvPr>
            <p:ph sz="quarter" idx="17"/>
          </p:nvPr>
        </p:nvSpPr>
        <p:spPr>
          <a:xfrm>
            <a:off x="3280773"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Right">
            <a:extLst>
              <a:ext uri="{FF2B5EF4-FFF2-40B4-BE49-F238E27FC236}">
                <a16:creationId xmlns="" xmlns:a16="http://schemas.microsoft.com/office/drawing/2014/main" id="{3A350C1B-9FE8-402C-AAAC-D8505015CB4E}"/>
              </a:ext>
            </a:extLst>
          </p:cNvPr>
          <p:cNvSpPr>
            <a:spLocks noGrp="1"/>
          </p:cNvSpPr>
          <p:nvPr>
            <p:ph sz="quarter" idx="18"/>
          </p:nvPr>
        </p:nvSpPr>
        <p:spPr>
          <a:xfrm>
            <a:off x="6244046"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Heading Left">
            <a:extLst>
              <a:ext uri="{FF2B5EF4-FFF2-40B4-BE49-F238E27FC236}">
                <a16:creationId xmlns="" xmlns:a16="http://schemas.microsoft.com/office/drawing/2014/main" id="{078BFEC2-EDAE-402B-AB57-B40B02EA90CE}"/>
              </a:ext>
            </a:extLst>
          </p:cNvPr>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3" name="Heading Middle">
            <a:extLst>
              <a:ext uri="{FF2B5EF4-FFF2-40B4-BE49-F238E27FC236}">
                <a16:creationId xmlns="" xmlns:a16="http://schemas.microsoft.com/office/drawing/2014/main" id="{05EB06AF-742B-4FD5-93F3-76959D313314}"/>
              </a:ext>
            </a:extLst>
          </p:cNvPr>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4" name="Heading Right">
            <a:extLst>
              <a:ext uri="{FF2B5EF4-FFF2-40B4-BE49-F238E27FC236}">
                <a16:creationId xmlns="" xmlns:a16="http://schemas.microsoft.com/office/drawing/2014/main" id="{E0BC7AB0-9B1F-4C62-A33D-E57909EC7649}"/>
              </a:ext>
            </a:extLst>
          </p:cNvPr>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1597024296"/>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1184">
          <p15:clr>
            <a:srgbClr val="FBAE40"/>
          </p15:clr>
        </p15:guide>
        <p15:guide id="6" pos="1829">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EA968C0B-0ABB-493A-A960-3ABE3BFD7F2A}"/>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263"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p:cNvSpPr>
            <a:spLocks noGrp="1"/>
          </p:cNvSpPr>
          <p:nvPr>
            <p:ph sz="quarter" idx="11"/>
          </p:nvPr>
        </p:nvSpPr>
        <p:spPr>
          <a:xfrm>
            <a:off x="317501"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533953"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Left"/>
          <p:cNvSpPr>
            <a:spLocks noGrp="1"/>
          </p:cNvSpPr>
          <p:nvPr>
            <p:ph sz="quarter" idx="12"/>
          </p:nvPr>
        </p:nvSpPr>
        <p:spPr>
          <a:xfrm>
            <a:off x="2533953"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4750405"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4750405"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6966857"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6966857"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617642047"/>
      </p:ext>
    </p:extLst>
  </p:cSld>
  <p:clrMapOvr>
    <a:masterClrMapping/>
  </p:clrMapOvr>
  <p:extLst>
    <p:ext uri="{DCECCB84-F9BA-43D5-87BE-67443E8EF086}">
      <p15:sldGuideLst xmlns:p15="http://schemas.microsoft.com/office/powerpoint/2012/main">
        <p15:guide id="1" orient="horz" pos="880">
          <p15:clr>
            <a:srgbClr val="FBAE40"/>
          </p15:clr>
        </p15:guide>
        <p15:guide id="2" pos="2776">
          <p15:clr>
            <a:srgbClr val="FBAE40"/>
          </p15:clr>
        </p15:guide>
        <p15:guide id="3" pos="2992">
          <p15:clr>
            <a:srgbClr val="FBAE40"/>
          </p15:clr>
        </p15:guide>
        <p15:guide id="4" pos="4176">
          <p15:clr>
            <a:srgbClr val="FBAE40"/>
          </p15:clr>
        </p15:guide>
        <p15:guide id="5" pos="4376">
          <p15:clr>
            <a:srgbClr val="FBAE40"/>
          </p15:clr>
        </p15:guide>
        <p15:guide id="6" pos="1384">
          <p15:clr>
            <a:srgbClr val="FBAE40"/>
          </p15:clr>
        </p15:guide>
        <p15:guide id="7" pos="1592">
          <p15:clr>
            <a:srgbClr val="FBAE40"/>
          </p15:clr>
        </p15:guide>
        <p15:guide id="8" orient="horz" pos="11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16A7361B-AE22-47AF-B182-17579ABCAF7D}"/>
              </a:ext>
            </a:extLst>
          </p:cNvPr>
          <p:cNvGraphicFramePr>
            <a:graphicFrameLocks noChangeAspect="1"/>
          </p:cNvGraphicFramePr>
          <p:nvPr userDrawn="1">
            <p:custDataLst>
              <p:tags r:id="rId2"/>
            </p:custDataLst>
            <p:extLst>
              <p:ext uri="{D42A27DB-BD31-4B8C-83A1-F6EECF244321}">
                <p14:modId xmlns:p14="http://schemas.microsoft.com/office/powerpoint/2010/main" val="1053031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95"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16A7361B-AE22-47AF-B182-17579ABCAF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339737" y="1399032"/>
            <a:ext cx="548676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339737" y="1883664"/>
            <a:ext cx="548676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74634904"/>
      </p:ext>
    </p:extLst>
  </p:cSld>
  <p:clrMapOvr>
    <a:masterClrMapping/>
  </p:clrMapOvr>
  <p:extLst>
    <p:ext uri="{DCECCB84-F9BA-43D5-87BE-67443E8EF086}">
      <p15:sldGuideLst xmlns:p15="http://schemas.microsoft.com/office/powerpoint/2012/main">
        <p15:guide id="1" orient="horz" pos="880" userDrawn="1">
          <p15:clr>
            <a:srgbClr val="FBAE40"/>
          </p15:clr>
        </p15:guide>
        <p15:guide id="3" pos="2104" userDrawn="1">
          <p15:clr>
            <a:srgbClr val="FBAE40"/>
          </p15:clr>
        </p15:guide>
        <p15:guide id="4" orient="horz" pos="1184" userDrawn="1">
          <p15:clr>
            <a:srgbClr val="FBAE40"/>
          </p15:clr>
        </p15:guide>
        <p15:guide id="5" pos="1829"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317501"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4789714"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4789714"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317501"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317501"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4789714"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4789714"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38832073"/>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2523">
          <p15:clr>
            <a:srgbClr val="FBAE40"/>
          </p15:clr>
        </p15:guide>
        <p15:guide id="5" orient="horz" pos="1152">
          <p15:clr>
            <a:srgbClr val="FBAE40"/>
          </p15:clr>
        </p15:guide>
        <p15:guide id="6" orient="horz" pos="2792">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Top"/>
          <p:cNvSpPr>
            <a:spLocks noGrp="1"/>
          </p:cNvSpPr>
          <p:nvPr>
            <p:ph sz="quarter" idx="11"/>
          </p:nvPr>
        </p:nvSpPr>
        <p:spPr>
          <a:xfrm>
            <a:off x="317501"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280569"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280569"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243638" y="1397000"/>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244046"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317501"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317501"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280569"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280569"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244046"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244046"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306474251"/>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2792">
          <p15:clr>
            <a:srgbClr val="FBAE40"/>
          </p15:clr>
        </p15:guide>
        <p15:guide id="6" orient="horz" pos="1152">
          <p15:clr>
            <a:srgbClr val="FBAE40"/>
          </p15:clr>
        </p15:guide>
        <p15:guide id="7" orient="horz" pos="2520">
          <p15:clr>
            <a:srgbClr val="FBAE40"/>
          </p15:clr>
        </p15:guide>
        <p15:guide id="8" pos="1829">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DA09C6D-12CF-4151-96FC-E2706E70DC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7"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 xmlns:a16="http://schemas.microsoft.com/office/drawing/2014/main" id="{800ACA8C-D21E-4B7B-A9FB-90F1AE30EF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21"/>
            <a:ext cx="9144000" cy="6859321"/>
          </a:xfrm>
          <a:prstGeom prst="rect">
            <a:avLst/>
          </a:prstGeom>
        </p:spPr>
      </p:pic>
      <p:sp>
        <p:nvSpPr>
          <p:cNvPr id="2" name="Rectangle 1">
            <a:extLst>
              <a:ext uri="{FF2B5EF4-FFF2-40B4-BE49-F238E27FC236}">
                <a16:creationId xmlns="" xmlns:a16="http://schemas.microsoft.com/office/drawing/2014/main" id="{89370FD0-ADB1-47E2-9665-B65C93FEDAE4}"/>
              </a:ext>
            </a:extLst>
          </p:cNvPr>
          <p:cNvSpPr/>
          <p:nvPr userDrawn="1"/>
        </p:nvSpPr>
        <p:spPr>
          <a:xfrm>
            <a:off x="5845629" y="2808514"/>
            <a:ext cx="2980871" cy="1088572"/>
          </a:xfrm>
          <a:prstGeom prst="rect">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prstClr val="black"/>
              </a:solidFill>
            </a:endParaRPr>
          </a:p>
        </p:txBody>
      </p:sp>
      <p:pic>
        <p:nvPicPr>
          <p:cNvPr id="4" name="Picture 5" descr="Εθνική Ασφαλιστική - Time For Insurance">
            <a:extLst>
              <a:ext uri="{FF2B5EF4-FFF2-40B4-BE49-F238E27FC236}">
                <a16:creationId xmlns="" xmlns:a16="http://schemas.microsoft.com/office/drawing/2014/main" id="{ED998F83-591A-4D61-97A5-6AF8FEAF218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379679"/>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472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sz="1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6041086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841292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8788" y="965200"/>
            <a:ext cx="4037012"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65200"/>
            <a:ext cx="4037013"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7257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OF SLIDE</a:t>
            </a:r>
          </a:p>
        </p:txBody>
      </p:sp>
      <p:sp>
        <p:nvSpPr>
          <p:cNvPr id="8" name="Picture Placeholder 3"/>
          <p:cNvSpPr>
            <a:spLocks noGrp="1"/>
          </p:cNvSpPr>
          <p:nvPr>
            <p:ph type="pic" sz="quarter" idx="10"/>
          </p:nvPr>
        </p:nvSpPr>
        <p:spPr>
          <a:xfrm>
            <a:off x="382918" y="1137685"/>
            <a:ext cx="8303882" cy="4540102"/>
          </a:xfrm>
          <a:noFill/>
          <a:ln w="50800" cap="sq" cmpd="sng">
            <a:solidFill>
              <a:srgbClr val="E0E0E0"/>
            </a:solidFill>
            <a:prstDash val="solid"/>
            <a:bevel/>
          </a:ln>
        </p:spPr>
        <p:txBody>
          <a:bodyPr/>
          <a:lstStyle>
            <a:lvl1pPr marL="0" indent="0" algn="l">
              <a:buNone/>
              <a:defRPr/>
            </a:lvl1pPr>
          </a:lstStyle>
          <a:p>
            <a:endParaRPr lang="el-GR" dirty="0"/>
          </a:p>
        </p:txBody>
      </p:sp>
      <p:sp>
        <p:nvSpPr>
          <p:cNvPr id="10" name="Text Placeholder 9"/>
          <p:cNvSpPr>
            <a:spLocks noGrp="1"/>
          </p:cNvSpPr>
          <p:nvPr>
            <p:ph type="body" sz="quarter" idx="11" hasCustomPrompt="1"/>
          </p:nvPr>
        </p:nvSpPr>
        <p:spPr>
          <a:xfrm>
            <a:off x="382588" y="6007100"/>
            <a:ext cx="8356600" cy="585788"/>
          </a:xfrm>
        </p:spPr>
        <p:txBody>
          <a:bodyPr/>
          <a:lstStyle>
            <a:lvl1pPr marL="0" indent="0">
              <a:spcBef>
                <a:spcPts val="0"/>
              </a:spcBef>
              <a:buNone/>
              <a:defRPr sz="1800">
                <a:solidFill>
                  <a:schemeClr val="bg1"/>
                </a:solidFill>
              </a:defRPr>
            </a:lvl1pPr>
          </a:lstStyle>
          <a:p>
            <a:pPr lvl="0"/>
            <a:r>
              <a:rPr lang="en-US" dirty="0"/>
              <a:t>TEXT</a:t>
            </a:r>
          </a:p>
          <a:p>
            <a:pPr lvl="0"/>
            <a:endParaRPr lang="el-GR" dirty="0"/>
          </a:p>
        </p:txBody>
      </p:sp>
    </p:spTree>
    <p:extLst>
      <p:ext uri="{BB962C8B-B14F-4D97-AF65-F5344CB8AC3E}">
        <p14:creationId xmlns:p14="http://schemas.microsoft.com/office/powerpoint/2010/main" val="18828325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a:xfrm>
            <a:off x="371475" y="366713"/>
            <a:ext cx="8315325" cy="457200"/>
          </a:xfrm>
        </p:spPr>
        <p:txBody>
          <a:bodyPr/>
          <a:lstStyle/>
          <a:p>
            <a:r>
              <a:rPr lang="en-US" dirty="0"/>
              <a:t>Click to edit Master title style</a:t>
            </a:r>
          </a:p>
        </p:txBody>
      </p:sp>
      <p:sp>
        <p:nvSpPr>
          <p:cNvPr id="4" name="Picture Placeholder 3"/>
          <p:cNvSpPr>
            <a:spLocks noGrp="1"/>
          </p:cNvSpPr>
          <p:nvPr>
            <p:ph type="pic" sz="quarter" idx="10"/>
          </p:nvPr>
        </p:nvSpPr>
        <p:spPr>
          <a:xfrm>
            <a:off x="382918" y="1328738"/>
            <a:ext cx="4019550" cy="4178300"/>
          </a:xfrm>
          <a:noFill/>
          <a:ln w="50800" cap="sq" cmpd="sng">
            <a:solidFill>
              <a:srgbClr val="E0E0E0"/>
            </a:solidFill>
            <a:prstDash val="solid"/>
            <a:bevel/>
          </a:ln>
        </p:spPr>
        <p:txBody>
          <a:bodyPr/>
          <a:lstStyle>
            <a:lvl1pPr marL="0" indent="0" algn="l">
              <a:buNone/>
              <a:defRPr/>
            </a:lvl1pPr>
          </a:lstStyle>
          <a:p>
            <a:endParaRPr lang="el-GR" dirty="0"/>
          </a:p>
        </p:txBody>
      </p:sp>
      <p:sp>
        <p:nvSpPr>
          <p:cNvPr id="8" name="Text Placeholder 7"/>
          <p:cNvSpPr>
            <a:spLocks noGrp="1"/>
          </p:cNvSpPr>
          <p:nvPr>
            <p:ph type="body" sz="quarter" idx="12" hasCustomPrompt="1"/>
          </p:nvPr>
        </p:nvSpPr>
        <p:spPr>
          <a:xfrm>
            <a:off x="404038" y="5730950"/>
            <a:ext cx="3997842" cy="776214"/>
          </a:xfrm>
        </p:spPr>
        <p:txBody>
          <a:bodyPr/>
          <a:lstStyle>
            <a:lvl1pPr marL="0" indent="0" algn="l">
              <a:buNone/>
              <a:defRPr sz="1800" baseline="0"/>
            </a:lvl1pPr>
          </a:lstStyle>
          <a:p>
            <a:pPr lvl="0"/>
            <a:r>
              <a:rPr lang="en-US" dirty="0"/>
              <a:t>TEXT </a:t>
            </a:r>
            <a:r>
              <a:rPr lang="en-US" dirty="0" err="1"/>
              <a:t>TEXT</a:t>
            </a:r>
            <a:r>
              <a:rPr lang="en-US" dirty="0"/>
              <a:t> </a:t>
            </a:r>
            <a:r>
              <a:rPr lang="en-US" dirty="0" err="1"/>
              <a:t>TEXT</a:t>
            </a:r>
            <a:endParaRPr lang="en-US" dirty="0"/>
          </a:p>
        </p:txBody>
      </p:sp>
      <p:sp>
        <p:nvSpPr>
          <p:cNvPr id="13" name="Text Placeholder 7"/>
          <p:cNvSpPr>
            <a:spLocks noGrp="1"/>
          </p:cNvSpPr>
          <p:nvPr>
            <p:ph type="body" sz="quarter" idx="15" hasCustomPrompt="1"/>
          </p:nvPr>
        </p:nvSpPr>
        <p:spPr>
          <a:xfrm>
            <a:off x="4692675" y="5745121"/>
            <a:ext cx="3997842" cy="776214"/>
          </a:xfrm>
        </p:spPr>
        <p:txBody>
          <a:bodyPr/>
          <a:lstStyle>
            <a:lvl1pPr marL="0" indent="0" algn="l">
              <a:buNone/>
              <a:defRPr sz="1800" baseline="0"/>
            </a:lvl1pPr>
          </a:lstStyle>
          <a:p>
            <a:pPr lvl="0"/>
            <a:r>
              <a:rPr lang="en-US" dirty="0"/>
              <a:t>TEXT </a:t>
            </a:r>
            <a:r>
              <a:rPr lang="en-US" dirty="0" err="1"/>
              <a:t>TEXT</a:t>
            </a:r>
            <a:r>
              <a:rPr lang="en-US" dirty="0"/>
              <a:t> </a:t>
            </a:r>
            <a:r>
              <a:rPr lang="en-US" dirty="0" err="1"/>
              <a:t>TEXT</a:t>
            </a:r>
            <a:endParaRPr lang="en-US" dirty="0"/>
          </a:p>
        </p:txBody>
      </p:sp>
      <p:sp>
        <p:nvSpPr>
          <p:cNvPr id="14" name="Picture Placeholder 3"/>
          <p:cNvSpPr>
            <a:spLocks noGrp="1"/>
          </p:cNvSpPr>
          <p:nvPr>
            <p:ph type="pic" sz="quarter" idx="16"/>
          </p:nvPr>
        </p:nvSpPr>
        <p:spPr>
          <a:xfrm>
            <a:off x="4671383" y="1332277"/>
            <a:ext cx="4019550" cy="4178300"/>
          </a:xfrm>
          <a:noFill/>
          <a:ln w="50800" cap="sq" cmpd="sng">
            <a:solidFill>
              <a:srgbClr val="E0E0E0"/>
            </a:solidFill>
            <a:prstDash val="solid"/>
            <a:bevel/>
          </a:ln>
        </p:spPr>
        <p:txBody>
          <a:bodyPr/>
          <a:lstStyle>
            <a:lvl1pPr marL="0" indent="0" algn="l">
              <a:buNone/>
              <a:defRPr/>
            </a:lvl1pPr>
          </a:lstStyle>
          <a:p>
            <a:endParaRPr lang="el-GR" dirty="0"/>
          </a:p>
        </p:txBody>
      </p:sp>
    </p:spTree>
    <p:extLst>
      <p:ext uri="{BB962C8B-B14F-4D97-AF65-F5344CB8AC3E}">
        <p14:creationId xmlns:p14="http://schemas.microsoft.com/office/powerpoint/2010/main" val="17834398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Head Line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7238" y="3047152"/>
            <a:ext cx="7629525" cy="664369"/>
          </a:xfrm>
          <a:ln w="12700"/>
        </p:spPr>
        <p:txBody>
          <a:bodyPr anchor="ctr" anchorCtr="0"/>
          <a:lstStyle>
            <a:lvl1pPr marL="0" marR="0" indent="0" algn="l" defTabSz="914400" rtl="0" eaLnBrk="0" fontAlgn="base" latinLnBrk="0" hangingPunct="0">
              <a:lnSpc>
                <a:spcPct val="100000"/>
              </a:lnSpc>
              <a:spcBef>
                <a:spcPct val="0"/>
              </a:spcBef>
              <a:spcAft>
                <a:spcPct val="0"/>
              </a:spcAft>
              <a:buClrTx/>
              <a:buSzTx/>
              <a:buFontTx/>
              <a:buNone/>
              <a:tabLst/>
              <a:defRPr sz="3600">
                <a:latin typeface="+mj-lt"/>
              </a:defRPr>
            </a:lvl1pPr>
          </a:lstStyle>
          <a:p>
            <a:r>
              <a:rPr lang="en-US" sz="3600" dirty="0">
                <a:solidFill>
                  <a:schemeClr val="accent1"/>
                </a:solidFill>
                <a:latin typeface="Arial" pitchFamily="34" charset="0"/>
                <a:cs typeface="Arial" pitchFamily="34" charset="0"/>
              </a:rPr>
              <a:t>SAMPLE HEADLINE TEXT</a:t>
            </a:r>
            <a:endParaRPr lang="en-US" sz="3600" dirty="0">
              <a:solidFill>
                <a:schemeClr val="accent1"/>
              </a:solidFill>
              <a:latin typeface="Gotham-Medium" pitchFamily="-123" charset="0"/>
            </a:endParaRPr>
          </a:p>
        </p:txBody>
      </p:sp>
      <p:sp>
        <p:nvSpPr>
          <p:cNvPr id="4" name="Text Placeholder 3"/>
          <p:cNvSpPr>
            <a:spLocks noGrp="1"/>
          </p:cNvSpPr>
          <p:nvPr>
            <p:ph type="body" sz="quarter" idx="10" hasCustomPrompt="1"/>
          </p:nvPr>
        </p:nvSpPr>
        <p:spPr>
          <a:xfrm>
            <a:off x="744539" y="3743209"/>
            <a:ext cx="7633917" cy="2254250"/>
          </a:xfrm>
        </p:spPr>
        <p:txBody>
          <a:bodyPr/>
          <a:lstStyle>
            <a:lvl1pPr marL="0" indent="0" algn="r">
              <a:spcBef>
                <a:spcPts val="1200"/>
              </a:spcBef>
              <a:buNone/>
              <a:tabLst/>
              <a:defRPr sz="1600"/>
            </a:lvl1pPr>
          </a:lstStyle>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p>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0"/>
            <a:r>
              <a:rPr lang="en-US" dirty="0"/>
              <a:t>Text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r>
              <a:rPr lang="en-US" dirty="0"/>
              <a:t> </a:t>
            </a:r>
            <a:r>
              <a:rPr lang="en-US" dirty="0" err="1"/>
              <a:t>Text</a:t>
            </a:r>
            <a:endParaRPr lang="en-US" dirty="0"/>
          </a:p>
          <a:p>
            <a:pPr lvl="0"/>
            <a:endParaRPr lang="en-US" dirty="0"/>
          </a:p>
        </p:txBody>
      </p:sp>
    </p:spTree>
    <p:extLst>
      <p:ext uri="{BB962C8B-B14F-4D97-AF65-F5344CB8AC3E}">
        <p14:creationId xmlns:p14="http://schemas.microsoft.com/office/powerpoint/2010/main" val="34999469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97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E9CF325F-2758-491D-9FBB-14EDB098B827}"/>
              </a:ext>
            </a:extLst>
          </p:cNvPr>
          <p:cNvGraphicFramePr>
            <a:graphicFrameLocks noChangeAspect="1"/>
          </p:cNvGraphicFramePr>
          <p:nvPr userDrawn="1">
            <p:custDataLst>
              <p:tags r:id="rId2"/>
            </p:custDataLst>
            <p:extLst>
              <p:ext uri="{D42A27DB-BD31-4B8C-83A1-F6EECF244321}">
                <p14:modId xmlns:p14="http://schemas.microsoft.com/office/powerpoint/2010/main" val="1579627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19"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E9CF325F-2758-491D-9FBB-14EDB098B8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548676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5486762"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244046" y="1399032"/>
            <a:ext cx="258245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244046" y="1883664"/>
            <a:ext cx="258245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399756204"/>
      </p:ext>
    </p:extLst>
  </p:cSld>
  <p:clrMapOvr>
    <a:masterClrMapping/>
  </p:clrMapOvr>
  <p:extLst>
    <p:ext uri="{DCECCB84-F9BA-43D5-87BE-67443E8EF086}">
      <p15:sldGuideLst xmlns:p15="http://schemas.microsoft.com/office/powerpoint/2012/main">
        <p15:guide id="1" orient="horz" pos="880" userDrawn="1">
          <p15:clr>
            <a:srgbClr val="FBAE40"/>
          </p15:clr>
        </p15:guide>
        <p15:guide id="3" pos="3933" userDrawn="1">
          <p15:clr>
            <a:srgbClr val="FBAE40"/>
          </p15:clr>
        </p15:guide>
        <p15:guide id="4" orient="horz" pos="1184" userDrawn="1">
          <p15:clr>
            <a:srgbClr val="FBAE40"/>
          </p15:clr>
        </p15:guide>
        <p15:guide id="5" pos="3657"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 name="Line 53"/>
          <p:cNvSpPr>
            <a:spLocks noChangeShapeType="1"/>
          </p:cNvSpPr>
          <p:nvPr userDrawn="1"/>
        </p:nvSpPr>
        <p:spPr bwMode="auto">
          <a:xfrm>
            <a:off x="1614488" y="2676525"/>
            <a:ext cx="5915025" cy="0"/>
          </a:xfrm>
          <a:prstGeom prst="line">
            <a:avLst/>
          </a:prstGeom>
          <a:noFill/>
          <a:ln w="9525" cap="rnd">
            <a:solidFill>
              <a:schemeClr val="bg1"/>
            </a:solidFill>
            <a:prstDash val="sysDot"/>
            <a:round/>
            <a:headEnd/>
            <a:tailEnd/>
          </a:ln>
        </p:spPr>
        <p:txBody>
          <a:bodyPr wrap="none" anchor="ctr">
            <a:prstTxWarp prst="textNoShape">
              <a:avLst/>
            </a:prstTxWarp>
          </a:bodyPr>
          <a:lstStyle/>
          <a:p>
            <a:endParaRPr lang="en-US">
              <a:solidFill>
                <a:srgbClr val="000000"/>
              </a:solidFill>
            </a:endParaRPr>
          </a:p>
        </p:txBody>
      </p:sp>
      <p:sp>
        <p:nvSpPr>
          <p:cNvPr id="6" name="Line 53"/>
          <p:cNvSpPr>
            <a:spLocks noChangeShapeType="1"/>
          </p:cNvSpPr>
          <p:nvPr userDrawn="1"/>
        </p:nvSpPr>
        <p:spPr bwMode="auto">
          <a:xfrm>
            <a:off x="1614488" y="4699000"/>
            <a:ext cx="5915025" cy="0"/>
          </a:xfrm>
          <a:prstGeom prst="line">
            <a:avLst/>
          </a:prstGeom>
          <a:noFill/>
          <a:ln w="9525" cap="rnd">
            <a:solidFill>
              <a:schemeClr val="bg1"/>
            </a:solidFill>
            <a:prstDash val="sysDot"/>
            <a:round/>
            <a:headEnd/>
            <a:tailEnd/>
          </a:ln>
        </p:spPr>
        <p:txBody>
          <a:bodyPr wrap="none" anchor="ctr">
            <a:prstTxWarp prst="textNoShape">
              <a:avLst/>
            </a:prstTxWarp>
          </a:bodyPr>
          <a:lstStyle/>
          <a:p>
            <a:endParaRPr lang="en-US">
              <a:solidFill>
                <a:srgbClr val="000000"/>
              </a:solidFill>
            </a:endParaRPr>
          </a:p>
        </p:txBody>
      </p:sp>
      <p:sp>
        <p:nvSpPr>
          <p:cNvPr id="7" name="Title 1"/>
          <p:cNvSpPr>
            <a:spLocks noGrp="1"/>
          </p:cNvSpPr>
          <p:nvPr>
            <p:ph type="title" hasCustomPrompt="1"/>
          </p:nvPr>
        </p:nvSpPr>
        <p:spPr>
          <a:xfrm>
            <a:off x="1673352" y="1993392"/>
            <a:ext cx="5797296" cy="649224"/>
          </a:xfrm>
        </p:spPr>
        <p:txBody>
          <a:bodyPr/>
          <a:lstStyle>
            <a:lvl1pPr>
              <a:defRPr sz="2800" baseline="0"/>
            </a:lvl1pPr>
          </a:lstStyle>
          <a:p>
            <a:r>
              <a:rPr lang="en-US" sz="3600" dirty="0">
                <a:solidFill>
                  <a:schemeClr val="accent1"/>
                </a:solidFill>
                <a:latin typeface="Arial" pitchFamily="34" charset="0"/>
                <a:cs typeface="Arial" pitchFamily="34" charset="0"/>
              </a:rPr>
              <a:t>SAMPLE HEADLINE TEXT</a:t>
            </a:r>
          </a:p>
        </p:txBody>
      </p:sp>
      <p:sp>
        <p:nvSpPr>
          <p:cNvPr id="8" name="Title 1"/>
          <p:cNvSpPr txBox="1">
            <a:spLocks/>
          </p:cNvSpPr>
          <p:nvPr userDrawn="1"/>
        </p:nvSpPr>
        <p:spPr bwMode="auto">
          <a:xfrm>
            <a:off x="1517904" y="2788920"/>
            <a:ext cx="5961888" cy="1801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aseline="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2pPr>
            <a:lvl3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3pPr>
            <a:lvl4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4pPr>
            <a:lvl5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5pPr>
            <a:lvl6pPr marL="4572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6pPr>
            <a:lvl7pPr marL="9144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7pPr>
            <a:lvl8pPr marL="13716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8pPr>
            <a:lvl9pPr marL="18288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9pPr>
          </a:lstStyle>
          <a:p>
            <a:pPr eaLnBrk="1" hangingPunct="1">
              <a:spcBef>
                <a:spcPct val="100000"/>
              </a:spcBef>
              <a:defRPr/>
            </a:pPr>
            <a:r>
              <a:rPr lang="en-US" sz="1600" dirty="0">
                <a:solidFill>
                  <a:srgbClr val="FFFFFF"/>
                </a:solidFill>
              </a:rPr>
              <a:t>LOREM IPSUM DOLOR SIT AMET, CONSECTETUR ELIT</a:t>
            </a:r>
          </a:p>
          <a:p>
            <a:pPr eaLnBrk="1" hangingPunct="1">
              <a:spcBef>
                <a:spcPct val="100000"/>
              </a:spcBef>
              <a:defRPr/>
            </a:pPr>
            <a:r>
              <a:rPr lang="en-US" sz="1600" dirty="0">
                <a:solidFill>
                  <a:srgbClr val="FFFFFF"/>
                </a:solidFill>
              </a:rPr>
              <a:t>NULLAM COMMODO TELLUS UT ERAT PORTTITOR FAUCIBUS ELIT VIVAMUS IN NULLA DU</a:t>
            </a:r>
          </a:p>
          <a:p>
            <a:pPr eaLnBrk="1" hangingPunct="1">
              <a:spcBef>
                <a:spcPct val="100000"/>
              </a:spcBef>
              <a:defRPr/>
            </a:pPr>
            <a:r>
              <a:rPr lang="en-US" sz="1600" dirty="0">
                <a:solidFill>
                  <a:srgbClr val="FFFFFF"/>
                </a:solidFill>
              </a:rPr>
              <a:t>AECENAS CONSEQUAT ORCI QUIS MASSA SCELERIS A CONGUE IPSUM IMPERDIET IN ACCUMSAN DIAM</a:t>
            </a:r>
          </a:p>
        </p:txBody>
      </p:sp>
    </p:spTree>
    <p:extLst>
      <p:ext uri="{BB962C8B-B14F-4D97-AF65-F5344CB8AC3E}">
        <p14:creationId xmlns:p14="http://schemas.microsoft.com/office/powerpoint/2010/main" val="7235925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a:spLocks noGrp="1" noChangeArrowheads="1"/>
          </p:cNvSpPr>
          <p:nvPr>
            <p:ph type="title" hasCustomPrompt="1"/>
          </p:nvPr>
        </p:nvSpPr>
        <p:spPr>
          <a:xfrm>
            <a:off x="371475" y="366713"/>
            <a:ext cx="8315325" cy="457200"/>
          </a:xfrm>
        </p:spPr>
        <p:txBody>
          <a:bodyPr/>
          <a:lstStyle/>
          <a:p>
            <a:pPr eaLnBrk="1" hangingPunct="1"/>
            <a:r>
              <a:rPr lang="en-US" dirty="0"/>
              <a:t>TITLE OF SLIDE</a:t>
            </a:r>
          </a:p>
        </p:txBody>
      </p:sp>
      <p:sp>
        <p:nvSpPr>
          <p:cNvPr id="4" name="Rectangle 1032"/>
          <p:cNvSpPr>
            <a:spLocks noGrp="1" noChangeArrowheads="1"/>
          </p:cNvSpPr>
          <p:nvPr>
            <p:ph type="body" idx="4294967295" hasCustomPrompt="1"/>
          </p:nvPr>
        </p:nvSpPr>
        <p:spPr>
          <a:xfrm>
            <a:off x="368300" y="1143000"/>
            <a:ext cx="8318500" cy="5257800"/>
          </a:xfrm>
        </p:spPr>
        <p:txBody>
          <a:bodyPr/>
          <a:lstStyle>
            <a:lvl1pPr>
              <a:defRPr/>
            </a:lvl1pPr>
            <a:lvl2pPr>
              <a:defRPr/>
            </a:lvl2pPr>
          </a:lstStyle>
          <a:p>
            <a:pPr eaLnBrk="1" hangingPunct="1"/>
            <a:r>
              <a:rPr lang="en-US" dirty="0"/>
              <a:t>Main Bullet – Arial 24pt</a:t>
            </a:r>
          </a:p>
          <a:p>
            <a:pPr lvl="1" eaLnBrk="1" hangingPunct="1"/>
            <a:r>
              <a:rPr lang="en-US" dirty="0"/>
              <a:t>Sub bullet – Arial 20pt</a:t>
            </a:r>
          </a:p>
        </p:txBody>
      </p:sp>
    </p:spTree>
    <p:extLst>
      <p:ext uri="{BB962C8B-B14F-4D97-AF65-F5344CB8AC3E}">
        <p14:creationId xmlns:p14="http://schemas.microsoft.com/office/powerpoint/2010/main" val="1689762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Rectangle 1030"/>
          <p:cNvSpPr>
            <a:spLocks noChangeArrowheads="1"/>
          </p:cNvSpPr>
          <p:nvPr userDrawn="1"/>
        </p:nvSpPr>
        <p:spPr bwMode="auto">
          <a:xfrm>
            <a:off x="1087438" y="1833563"/>
            <a:ext cx="6934200" cy="488950"/>
          </a:xfrm>
          <a:prstGeom prst="rect">
            <a:avLst/>
          </a:prstGeom>
          <a:noFill/>
          <a:ln w="9525">
            <a:noFill/>
            <a:miter lim="800000"/>
            <a:headEnd/>
            <a:tailEnd/>
          </a:ln>
        </p:spPr>
        <p:txBody>
          <a:bodyPr>
            <a:prstTxWarp prst="textNoShape">
              <a:avLst/>
            </a:prstTxWarp>
            <a:spAutoFit/>
          </a:bodyPr>
          <a:lstStyle/>
          <a:p>
            <a:pPr algn="ctr"/>
            <a:r>
              <a:rPr lang="en-US" sz="2500" dirty="0">
                <a:solidFill>
                  <a:srgbClr val="FFFFFF"/>
                </a:solidFill>
                <a:latin typeface="Arial" pitchFamily="34" charset="0"/>
                <a:cs typeface="Arial" pitchFamily="34" charset="0"/>
              </a:rPr>
              <a:t>THE</a:t>
            </a:r>
            <a:r>
              <a:rPr lang="en-US" sz="26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COMPANY</a:t>
            </a:r>
            <a:r>
              <a:rPr lang="en-US" sz="26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CONTINUES</a:t>
            </a:r>
            <a:r>
              <a:rPr lang="en-US" sz="26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TO</a:t>
            </a:r>
            <a:r>
              <a:rPr lang="en-US" sz="26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UPHOLD</a:t>
            </a:r>
            <a:endParaRPr lang="en-US" sz="2600" dirty="0">
              <a:solidFill>
                <a:srgbClr val="FFFFFF"/>
              </a:solidFill>
              <a:latin typeface="Arial" pitchFamily="34" charset="0"/>
              <a:cs typeface="Arial" pitchFamily="34" charset="0"/>
            </a:endParaRPr>
          </a:p>
        </p:txBody>
      </p:sp>
      <p:sp>
        <p:nvSpPr>
          <p:cNvPr id="4" name="Rectangle 15"/>
          <p:cNvSpPr>
            <a:spLocks noChangeArrowheads="1"/>
          </p:cNvSpPr>
          <p:nvPr userDrawn="1"/>
        </p:nvSpPr>
        <p:spPr bwMode="auto">
          <a:xfrm>
            <a:off x="1308503" y="2620963"/>
            <a:ext cx="6482544" cy="600164"/>
          </a:xfrm>
          <a:prstGeom prst="rect">
            <a:avLst/>
          </a:prstGeom>
          <a:noFill/>
          <a:ln w="9525">
            <a:noFill/>
            <a:miter lim="800000"/>
            <a:headEnd/>
            <a:tailEnd/>
          </a:ln>
        </p:spPr>
        <p:txBody>
          <a:bodyPr wrap="none">
            <a:prstTxWarp prst="textNoShape">
              <a:avLst/>
            </a:prstTxWarp>
            <a:spAutoFit/>
          </a:bodyPr>
          <a:lstStyle/>
          <a:p>
            <a:pPr algn="ctr"/>
            <a:r>
              <a:rPr lang="en-US" sz="2600" dirty="0">
                <a:solidFill>
                  <a:srgbClr val="FFFFFF"/>
                </a:solidFill>
                <a:latin typeface="Arial" pitchFamily="34" charset="0"/>
                <a:cs typeface="Arial" pitchFamily="34" charset="0"/>
              </a:rPr>
              <a:t>STANDARD,</a:t>
            </a:r>
            <a:r>
              <a:rPr lang="en-US" sz="3300" dirty="0">
                <a:solidFill>
                  <a:srgbClr val="FFFFFF"/>
                </a:solidFill>
                <a:latin typeface="Arial" pitchFamily="34" charset="0"/>
                <a:cs typeface="Arial" pitchFamily="34" charset="0"/>
              </a:rPr>
              <a:t> </a:t>
            </a:r>
            <a:r>
              <a:rPr lang="en-US" sz="2600" dirty="0">
                <a:solidFill>
                  <a:srgbClr val="FFFFFF"/>
                </a:solidFill>
                <a:latin typeface="Arial" pitchFamily="34" charset="0"/>
                <a:cs typeface="Arial" pitchFamily="34" charset="0"/>
              </a:rPr>
              <a:t>EVEN</a:t>
            </a:r>
            <a:r>
              <a:rPr lang="en-US" sz="3300" dirty="0">
                <a:solidFill>
                  <a:srgbClr val="FFFFFF"/>
                </a:solidFill>
                <a:latin typeface="Arial" pitchFamily="34" charset="0"/>
                <a:cs typeface="Arial" pitchFamily="34" charset="0"/>
              </a:rPr>
              <a:t> </a:t>
            </a:r>
            <a:r>
              <a:rPr lang="en-US" sz="2600" dirty="0">
                <a:solidFill>
                  <a:srgbClr val="FFFFFF"/>
                </a:solidFill>
                <a:latin typeface="Arial" pitchFamily="34" charset="0"/>
                <a:cs typeface="Arial" pitchFamily="34" charset="0"/>
              </a:rPr>
              <a:t>AS</a:t>
            </a:r>
            <a:r>
              <a:rPr lang="en-US" sz="3300" dirty="0">
                <a:solidFill>
                  <a:srgbClr val="FFFFFF"/>
                </a:solidFill>
                <a:latin typeface="Arial" pitchFamily="34" charset="0"/>
                <a:cs typeface="Arial" pitchFamily="34" charset="0"/>
              </a:rPr>
              <a:t> </a:t>
            </a:r>
            <a:r>
              <a:rPr lang="en-US" sz="2600" dirty="0">
                <a:solidFill>
                  <a:srgbClr val="FFFFFF"/>
                </a:solidFill>
                <a:latin typeface="Arial" pitchFamily="34" charset="0"/>
                <a:cs typeface="Arial" pitchFamily="34" charset="0"/>
              </a:rPr>
              <a:t>IT</a:t>
            </a:r>
            <a:r>
              <a:rPr lang="en-US" sz="3300" dirty="0">
                <a:solidFill>
                  <a:srgbClr val="FFFFFF"/>
                </a:solidFill>
                <a:latin typeface="Arial" pitchFamily="34" charset="0"/>
                <a:cs typeface="Arial" pitchFamily="34" charset="0"/>
              </a:rPr>
              <a:t> </a:t>
            </a:r>
            <a:r>
              <a:rPr lang="en-US" sz="2600" dirty="0">
                <a:solidFill>
                  <a:srgbClr val="FFFFFF"/>
                </a:solidFill>
                <a:latin typeface="Arial" pitchFamily="34" charset="0"/>
                <a:cs typeface="Arial" pitchFamily="34" charset="0"/>
              </a:rPr>
              <a:t>PUSHES</a:t>
            </a:r>
            <a:r>
              <a:rPr lang="en-US" sz="3200" dirty="0">
                <a:solidFill>
                  <a:srgbClr val="FFFFFF"/>
                </a:solidFill>
                <a:latin typeface="Arial" pitchFamily="34" charset="0"/>
                <a:cs typeface="Arial" pitchFamily="34" charset="0"/>
              </a:rPr>
              <a:t> </a:t>
            </a:r>
            <a:r>
              <a:rPr lang="en-US" sz="2600" dirty="0">
                <a:solidFill>
                  <a:srgbClr val="FFFFFF"/>
                </a:solidFill>
                <a:latin typeface="Arial" pitchFamily="34" charset="0"/>
                <a:cs typeface="Arial" pitchFamily="34" charset="0"/>
              </a:rPr>
              <a:t>INTO</a:t>
            </a:r>
          </a:p>
        </p:txBody>
      </p:sp>
      <p:sp>
        <p:nvSpPr>
          <p:cNvPr id="5" name="Rectangle 16"/>
          <p:cNvSpPr>
            <a:spLocks noChangeArrowheads="1"/>
          </p:cNvSpPr>
          <p:nvPr userDrawn="1"/>
        </p:nvSpPr>
        <p:spPr bwMode="auto">
          <a:xfrm>
            <a:off x="1337784" y="2189163"/>
            <a:ext cx="6389057" cy="584775"/>
          </a:xfrm>
          <a:prstGeom prst="rect">
            <a:avLst/>
          </a:prstGeom>
          <a:noFill/>
          <a:ln w="9525">
            <a:noFill/>
            <a:miter lim="800000"/>
            <a:headEnd/>
            <a:tailEnd/>
          </a:ln>
        </p:spPr>
        <p:txBody>
          <a:bodyPr wrap="none">
            <a:prstTxWarp prst="textNoShape">
              <a:avLst/>
            </a:prstTxWarp>
            <a:spAutoFit/>
          </a:bodyPr>
          <a:lstStyle/>
          <a:p>
            <a:pPr algn="ctr"/>
            <a:r>
              <a:rPr lang="en-US" sz="2500" dirty="0">
                <a:solidFill>
                  <a:srgbClr val="FFFFFF"/>
                </a:solidFill>
                <a:latin typeface="Arial" pitchFamily="34" charset="0"/>
                <a:cs typeface="Arial" pitchFamily="34" charset="0"/>
              </a:rPr>
              <a:t>ITS</a:t>
            </a:r>
            <a:r>
              <a:rPr lang="en-US" sz="31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REPUTATION</a:t>
            </a:r>
            <a:r>
              <a:rPr lang="en-US" sz="32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AS</a:t>
            </a:r>
            <a:r>
              <a:rPr lang="en-US" sz="32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A</a:t>
            </a:r>
            <a:r>
              <a:rPr lang="en-US" sz="32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CREATIVE</a:t>
            </a:r>
            <a:r>
              <a:rPr lang="en-US" sz="3200" dirty="0">
                <a:solidFill>
                  <a:srgbClr val="FFFFFF"/>
                </a:solidFill>
                <a:latin typeface="Arial" pitchFamily="34" charset="0"/>
                <a:cs typeface="Arial" pitchFamily="34" charset="0"/>
              </a:rPr>
              <a:t> </a:t>
            </a:r>
            <a:r>
              <a:rPr lang="en-US" sz="2500" dirty="0">
                <a:solidFill>
                  <a:srgbClr val="FFFFFF"/>
                </a:solidFill>
                <a:latin typeface="Arial" pitchFamily="34" charset="0"/>
                <a:cs typeface="Arial" pitchFamily="34" charset="0"/>
              </a:rPr>
              <a:t>GOLD</a:t>
            </a:r>
          </a:p>
        </p:txBody>
      </p:sp>
      <p:sp>
        <p:nvSpPr>
          <p:cNvPr id="6" name="Rectangle 17"/>
          <p:cNvSpPr>
            <a:spLocks noChangeArrowheads="1"/>
          </p:cNvSpPr>
          <p:nvPr userDrawn="1"/>
        </p:nvSpPr>
        <p:spPr bwMode="auto">
          <a:xfrm>
            <a:off x="1311595" y="3114675"/>
            <a:ext cx="6466834" cy="630942"/>
          </a:xfrm>
          <a:prstGeom prst="rect">
            <a:avLst/>
          </a:prstGeom>
          <a:noFill/>
          <a:ln w="9525">
            <a:noFill/>
            <a:miter lim="800000"/>
            <a:headEnd/>
            <a:tailEnd/>
          </a:ln>
        </p:spPr>
        <p:txBody>
          <a:bodyPr wrap="none">
            <a:prstTxWarp prst="textNoShape">
              <a:avLst/>
            </a:prstTxWarp>
            <a:spAutoFit/>
          </a:bodyPr>
          <a:lstStyle/>
          <a:p>
            <a:pPr algn="ctr"/>
            <a:r>
              <a:rPr lang="en-US" sz="3500" dirty="0">
                <a:solidFill>
                  <a:srgbClr val="EE3423"/>
                </a:solidFill>
                <a:latin typeface="Arial" pitchFamily="34" charset="0"/>
                <a:cs typeface="Arial" pitchFamily="34" charset="0"/>
              </a:rPr>
              <a:t>NEW</a:t>
            </a:r>
            <a:r>
              <a:rPr lang="en-US" sz="3000" dirty="0">
                <a:solidFill>
                  <a:srgbClr val="EE3423"/>
                </a:solidFill>
                <a:latin typeface="Arial" pitchFamily="34" charset="0"/>
                <a:cs typeface="Arial" pitchFamily="34" charset="0"/>
              </a:rPr>
              <a:t> </a:t>
            </a:r>
            <a:r>
              <a:rPr lang="en-US" sz="3500" dirty="0">
                <a:solidFill>
                  <a:srgbClr val="EE3423"/>
                </a:solidFill>
                <a:latin typeface="Arial" pitchFamily="34" charset="0"/>
                <a:cs typeface="Arial" pitchFamily="34" charset="0"/>
              </a:rPr>
              <a:t>FORMS</a:t>
            </a:r>
            <a:r>
              <a:rPr lang="en-US" sz="3000" dirty="0">
                <a:solidFill>
                  <a:srgbClr val="EE3423"/>
                </a:solidFill>
                <a:latin typeface="Arial" pitchFamily="34" charset="0"/>
                <a:cs typeface="Arial" pitchFamily="34" charset="0"/>
              </a:rPr>
              <a:t> </a:t>
            </a:r>
            <a:r>
              <a:rPr lang="en-US" sz="3500" dirty="0">
                <a:solidFill>
                  <a:srgbClr val="EE3423"/>
                </a:solidFill>
                <a:latin typeface="Arial" pitchFamily="34" charset="0"/>
                <a:cs typeface="Arial" pitchFamily="34" charset="0"/>
              </a:rPr>
              <a:t>OF</a:t>
            </a:r>
            <a:r>
              <a:rPr lang="en-US" sz="3000" dirty="0">
                <a:solidFill>
                  <a:srgbClr val="EE3423"/>
                </a:solidFill>
                <a:latin typeface="Arial" pitchFamily="34" charset="0"/>
                <a:cs typeface="Arial" pitchFamily="34" charset="0"/>
              </a:rPr>
              <a:t> </a:t>
            </a:r>
            <a:r>
              <a:rPr lang="en-US" sz="3500" dirty="0">
                <a:solidFill>
                  <a:srgbClr val="EE3423"/>
                </a:solidFill>
                <a:latin typeface="Arial" pitchFamily="34" charset="0"/>
                <a:cs typeface="Arial" pitchFamily="34" charset="0"/>
              </a:rPr>
              <a:t>MARKETING</a:t>
            </a:r>
          </a:p>
        </p:txBody>
      </p:sp>
      <p:sp>
        <p:nvSpPr>
          <p:cNvPr id="7" name="Rectangle 18"/>
          <p:cNvSpPr>
            <a:spLocks noChangeArrowheads="1"/>
          </p:cNvSpPr>
          <p:nvPr userDrawn="1"/>
        </p:nvSpPr>
        <p:spPr bwMode="auto">
          <a:xfrm>
            <a:off x="1399098" y="3382963"/>
            <a:ext cx="6309291" cy="815608"/>
          </a:xfrm>
          <a:prstGeom prst="rect">
            <a:avLst/>
          </a:prstGeom>
          <a:noFill/>
          <a:ln w="9525">
            <a:noFill/>
            <a:miter lim="800000"/>
            <a:headEnd/>
            <a:tailEnd/>
          </a:ln>
        </p:spPr>
        <p:txBody>
          <a:bodyPr wrap="none">
            <a:prstTxWarp prst="textNoShape">
              <a:avLst/>
            </a:prstTxWarp>
            <a:spAutoFit/>
          </a:bodyPr>
          <a:lstStyle/>
          <a:p>
            <a:pPr algn="ctr"/>
            <a:r>
              <a:rPr lang="en-US" sz="2300" dirty="0">
                <a:solidFill>
                  <a:srgbClr val="EE3423"/>
                </a:solidFill>
                <a:latin typeface="Arial" pitchFamily="34" charset="0"/>
                <a:cs typeface="Arial" pitchFamily="34" charset="0"/>
              </a:rPr>
              <a:t>COMMUNICATIONS</a:t>
            </a:r>
            <a:r>
              <a:rPr lang="en-US" sz="4700" dirty="0">
                <a:solidFill>
                  <a:srgbClr val="EE3423"/>
                </a:solidFill>
                <a:latin typeface="Arial" pitchFamily="34" charset="0"/>
                <a:cs typeface="Arial" pitchFamily="34" charset="0"/>
              </a:rPr>
              <a:t> </a:t>
            </a:r>
            <a:r>
              <a:rPr lang="en-US" sz="2300" dirty="0">
                <a:solidFill>
                  <a:srgbClr val="EE3423"/>
                </a:solidFill>
                <a:latin typeface="Arial" pitchFamily="34" charset="0"/>
                <a:cs typeface="Arial" pitchFamily="34" charset="0"/>
              </a:rPr>
              <a:t>AND</a:t>
            </a:r>
            <a:r>
              <a:rPr lang="en-US" sz="4700" dirty="0">
                <a:solidFill>
                  <a:srgbClr val="EE3423"/>
                </a:solidFill>
                <a:latin typeface="Arial" pitchFamily="34" charset="0"/>
                <a:cs typeface="Arial" pitchFamily="34" charset="0"/>
              </a:rPr>
              <a:t> </a:t>
            </a:r>
            <a:r>
              <a:rPr lang="en-US" sz="2300" dirty="0">
                <a:solidFill>
                  <a:srgbClr val="EE3423"/>
                </a:solidFill>
                <a:latin typeface="Arial" pitchFamily="34" charset="0"/>
                <a:cs typeface="Arial" pitchFamily="34" charset="0"/>
              </a:rPr>
              <a:t>COLLABORATIVE</a:t>
            </a:r>
          </a:p>
        </p:txBody>
      </p:sp>
      <p:sp>
        <p:nvSpPr>
          <p:cNvPr id="8" name="Rectangle 19"/>
          <p:cNvSpPr>
            <a:spLocks noChangeArrowheads="1"/>
          </p:cNvSpPr>
          <p:nvPr userDrawn="1"/>
        </p:nvSpPr>
        <p:spPr bwMode="auto">
          <a:xfrm>
            <a:off x="1441987" y="4073525"/>
            <a:ext cx="6225101" cy="507831"/>
          </a:xfrm>
          <a:prstGeom prst="rect">
            <a:avLst/>
          </a:prstGeom>
          <a:noFill/>
          <a:ln w="9525">
            <a:noFill/>
            <a:miter lim="800000"/>
            <a:headEnd/>
            <a:tailEnd/>
          </a:ln>
        </p:spPr>
        <p:txBody>
          <a:bodyPr wrap="none">
            <a:prstTxWarp prst="textNoShape">
              <a:avLst/>
            </a:prstTxWarp>
            <a:spAutoFit/>
          </a:bodyPr>
          <a:lstStyle/>
          <a:p>
            <a:pPr algn="ctr"/>
            <a:r>
              <a:rPr lang="en-US" sz="2700" dirty="0">
                <a:solidFill>
                  <a:srgbClr val="EE3423"/>
                </a:solidFill>
                <a:latin typeface="Arial" pitchFamily="34" charset="0"/>
                <a:cs typeface="Arial" pitchFamily="34" charset="0"/>
              </a:rPr>
              <a:t>WAYS OF WORKING AS A NETWORK</a:t>
            </a:r>
          </a:p>
        </p:txBody>
      </p:sp>
      <p:sp>
        <p:nvSpPr>
          <p:cNvPr id="9" name="Rectangle 1030"/>
          <p:cNvSpPr>
            <a:spLocks noChangeArrowheads="1"/>
          </p:cNvSpPr>
          <p:nvPr userDrawn="1"/>
        </p:nvSpPr>
        <p:spPr bwMode="auto">
          <a:xfrm>
            <a:off x="1179513" y="4530725"/>
            <a:ext cx="6775450" cy="473075"/>
          </a:xfrm>
          <a:prstGeom prst="rect">
            <a:avLst/>
          </a:prstGeom>
          <a:noFill/>
          <a:ln w="9525">
            <a:noFill/>
            <a:miter lim="800000"/>
            <a:headEnd/>
            <a:tailEnd/>
          </a:ln>
        </p:spPr>
        <p:txBody>
          <a:bodyPr>
            <a:prstTxWarp prst="textNoShape">
              <a:avLst/>
            </a:prstTxWarp>
            <a:spAutoFit/>
          </a:bodyPr>
          <a:lstStyle/>
          <a:p>
            <a:pPr algn="r"/>
            <a:r>
              <a:rPr lang="en-US" sz="2500">
                <a:solidFill>
                  <a:srgbClr val="FFFFFF"/>
                </a:solidFill>
                <a:latin typeface="Gotham-BookItalic" charset="0"/>
              </a:rPr>
              <a:t>— ADWEEK ON BBDO</a:t>
            </a:r>
            <a:endParaRPr lang="en-US" sz="2600">
              <a:solidFill>
                <a:srgbClr val="FFFFFF"/>
              </a:solidFill>
              <a:latin typeface="Gotham-BookItalic" charset="0"/>
            </a:endParaRPr>
          </a:p>
        </p:txBody>
      </p:sp>
      <p:pic>
        <p:nvPicPr>
          <p:cNvPr id="10" name="Picture 66" descr="quote"/>
          <p:cNvPicPr>
            <a:picLocks noChangeAspect="1" noChangeArrowheads="1"/>
          </p:cNvPicPr>
          <p:nvPr userDrawn="1"/>
        </p:nvPicPr>
        <p:blipFill>
          <a:blip r:embed="rId2"/>
          <a:srcRect/>
          <a:stretch>
            <a:fillRect/>
          </a:stretch>
        </p:blipFill>
        <p:spPr bwMode="auto">
          <a:xfrm>
            <a:off x="628650" y="1676400"/>
            <a:ext cx="546100" cy="525463"/>
          </a:xfrm>
          <a:prstGeom prst="rect">
            <a:avLst/>
          </a:prstGeom>
          <a:noFill/>
          <a:ln w="9525">
            <a:noFill/>
            <a:miter lim="800000"/>
            <a:headEnd/>
            <a:tailEnd/>
          </a:ln>
        </p:spPr>
      </p:pic>
      <p:pic>
        <p:nvPicPr>
          <p:cNvPr id="11" name="Picture 67" descr="quote"/>
          <p:cNvPicPr>
            <a:picLocks noChangeAspect="1" noChangeArrowheads="1"/>
          </p:cNvPicPr>
          <p:nvPr userDrawn="1"/>
        </p:nvPicPr>
        <p:blipFill>
          <a:blip r:embed="rId2"/>
          <a:srcRect/>
          <a:stretch>
            <a:fillRect/>
          </a:stretch>
        </p:blipFill>
        <p:spPr bwMode="auto">
          <a:xfrm rot="10800000">
            <a:off x="7969250" y="4654550"/>
            <a:ext cx="546100" cy="525463"/>
          </a:xfrm>
          <a:prstGeom prst="rect">
            <a:avLst/>
          </a:prstGeom>
          <a:noFill/>
          <a:ln w="9525">
            <a:noFill/>
            <a:miter lim="800000"/>
            <a:headEnd/>
            <a:tailEnd/>
          </a:ln>
        </p:spPr>
      </p:pic>
    </p:spTree>
    <p:extLst>
      <p:ext uri="{BB962C8B-B14F-4D97-AF65-F5344CB8AC3E}">
        <p14:creationId xmlns:p14="http://schemas.microsoft.com/office/powerpoint/2010/main" val="15241328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Rectangle 1027"/>
          <p:cNvSpPr>
            <a:spLocks noChangeArrowheads="1"/>
          </p:cNvSpPr>
          <p:nvPr userDrawn="1"/>
        </p:nvSpPr>
        <p:spPr bwMode="auto">
          <a:xfrm>
            <a:off x="1644803" y="4041775"/>
            <a:ext cx="5844869" cy="738664"/>
          </a:xfrm>
          <a:prstGeom prst="rect">
            <a:avLst/>
          </a:prstGeom>
          <a:noFill/>
          <a:ln w="9525">
            <a:noFill/>
            <a:miter lim="800000"/>
            <a:headEnd/>
            <a:tailEnd/>
          </a:ln>
        </p:spPr>
        <p:txBody>
          <a:bodyPr wrap="none">
            <a:prstTxWarp prst="textNoShape">
              <a:avLst/>
            </a:prstTxWarp>
            <a:spAutoFit/>
          </a:bodyPr>
          <a:lstStyle/>
          <a:p>
            <a:pPr algn="ctr"/>
            <a:r>
              <a:rPr lang="en-US" sz="3700" dirty="0">
                <a:solidFill>
                  <a:srgbClr val="FFFFFF"/>
                </a:solidFill>
                <a:latin typeface="Arial" pitchFamily="34" charset="0"/>
                <a:cs typeface="Arial" pitchFamily="34" charset="0"/>
              </a:rPr>
              <a:t>COMMERCIAL</a:t>
            </a:r>
            <a:r>
              <a:rPr lang="en-US" sz="4200" dirty="0">
                <a:solidFill>
                  <a:srgbClr val="FFFFFF"/>
                </a:solidFill>
                <a:latin typeface="Arial" pitchFamily="34" charset="0"/>
                <a:cs typeface="Arial" pitchFamily="34" charset="0"/>
              </a:rPr>
              <a:t> </a:t>
            </a:r>
            <a:r>
              <a:rPr lang="en-US" sz="3700" dirty="0">
                <a:solidFill>
                  <a:srgbClr val="FFFFFF"/>
                </a:solidFill>
                <a:latin typeface="Arial" pitchFamily="34" charset="0"/>
                <a:cs typeface="Arial" pitchFamily="34" charset="0"/>
              </a:rPr>
              <a:t>CONTENT</a:t>
            </a:r>
          </a:p>
        </p:txBody>
      </p:sp>
      <p:sp>
        <p:nvSpPr>
          <p:cNvPr id="4" name="Rectangle 1030"/>
          <p:cNvSpPr>
            <a:spLocks noChangeArrowheads="1"/>
          </p:cNvSpPr>
          <p:nvPr userDrawn="1"/>
        </p:nvSpPr>
        <p:spPr bwMode="auto">
          <a:xfrm>
            <a:off x="1622227" y="2057400"/>
            <a:ext cx="5904309" cy="815608"/>
          </a:xfrm>
          <a:prstGeom prst="rect">
            <a:avLst/>
          </a:prstGeom>
          <a:noFill/>
          <a:ln w="9525">
            <a:noFill/>
            <a:miter lim="800000"/>
            <a:headEnd/>
            <a:tailEnd/>
          </a:ln>
        </p:spPr>
        <p:txBody>
          <a:bodyPr wrap="none">
            <a:prstTxWarp prst="textNoShape">
              <a:avLst/>
            </a:prstTxWarp>
            <a:spAutoFit/>
          </a:bodyPr>
          <a:lstStyle/>
          <a:p>
            <a:pPr algn="ctr"/>
            <a:r>
              <a:rPr lang="en-US" sz="4700" dirty="0">
                <a:solidFill>
                  <a:srgbClr val="FFFFFF"/>
                </a:solidFill>
                <a:latin typeface="Arial" pitchFamily="34" charset="0"/>
                <a:cs typeface="Arial" pitchFamily="34" charset="0"/>
              </a:rPr>
              <a:t>CREATE &amp; DELIVER</a:t>
            </a:r>
          </a:p>
        </p:txBody>
      </p:sp>
      <p:sp>
        <p:nvSpPr>
          <p:cNvPr id="5" name="Rectangle 1031"/>
          <p:cNvSpPr>
            <a:spLocks noChangeArrowheads="1"/>
          </p:cNvSpPr>
          <p:nvPr userDrawn="1"/>
        </p:nvSpPr>
        <p:spPr bwMode="auto">
          <a:xfrm>
            <a:off x="1641589" y="2592388"/>
            <a:ext cx="5852884" cy="1123384"/>
          </a:xfrm>
          <a:prstGeom prst="rect">
            <a:avLst/>
          </a:prstGeom>
          <a:noFill/>
          <a:ln w="9525">
            <a:noFill/>
            <a:miter lim="800000"/>
            <a:headEnd/>
            <a:tailEnd/>
          </a:ln>
        </p:spPr>
        <p:txBody>
          <a:bodyPr wrap="none">
            <a:prstTxWarp prst="textNoShape">
              <a:avLst/>
            </a:prstTxWarp>
            <a:spAutoFit/>
          </a:bodyPr>
          <a:lstStyle/>
          <a:p>
            <a:pPr algn="ctr"/>
            <a:r>
              <a:rPr lang="en-US" sz="6400" dirty="0">
                <a:solidFill>
                  <a:srgbClr val="FFFFFF"/>
                </a:solidFill>
                <a:latin typeface="Arial" pitchFamily="34" charset="0"/>
                <a:cs typeface="Arial" pitchFamily="34" charset="0"/>
              </a:rPr>
              <a:t>THE</a:t>
            </a:r>
            <a:r>
              <a:rPr lang="en-US" sz="6700" dirty="0">
                <a:solidFill>
                  <a:srgbClr val="FFFFFF"/>
                </a:solidFill>
                <a:latin typeface="Arial" pitchFamily="34" charset="0"/>
                <a:cs typeface="Arial" pitchFamily="34" charset="0"/>
              </a:rPr>
              <a:t> </a:t>
            </a:r>
            <a:r>
              <a:rPr lang="en-US" sz="6400" dirty="0">
                <a:solidFill>
                  <a:srgbClr val="FFFFFF"/>
                </a:solidFill>
                <a:latin typeface="Arial" pitchFamily="34" charset="0"/>
                <a:cs typeface="Arial" pitchFamily="34" charset="0"/>
              </a:rPr>
              <a:t>WORLD’S</a:t>
            </a:r>
          </a:p>
        </p:txBody>
      </p:sp>
      <p:sp>
        <p:nvSpPr>
          <p:cNvPr id="6" name="Rectangle 1032"/>
          <p:cNvSpPr>
            <a:spLocks noChangeArrowheads="1"/>
          </p:cNvSpPr>
          <p:nvPr userDrawn="1"/>
        </p:nvSpPr>
        <p:spPr bwMode="auto">
          <a:xfrm>
            <a:off x="1618805" y="3460750"/>
            <a:ext cx="5909566" cy="800219"/>
          </a:xfrm>
          <a:prstGeom prst="rect">
            <a:avLst/>
          </a:prstGeom>
          <a:noFill/>
          <a:ln w="9525">
            <a:noFill/>
            <a:miter lim="800000"/>
            <a:headEnd/>
            <a:tailEnd/>
          </a:ln>
        </p:spPr>
        <p:txBody>
          <a:bodyPr wrap="none">
            <a:prstTxWarp prst="textNoShape">
              <a:avLst/>
            </a:prstTxWarp>
            <a:spAutoFit/>
          </a:bodyPr>
          <a:lstStyle/>
          <a:p>
            <a:pPr algn="ctr"/>
            <a:r>
              <a:rPr lang="en-US" sz="4600" dirty="0">
                <a:solidFill>
                  <a:srgbClr val="EE3423"/>
                </a:solidFill>
                <a:latin typeface="Arial" pitchFamily="34" charset="0"/>
                <a:cs typeface="Arial" pitchFamily="34" charset="0"/>
              </a:rPr>
              <a:t>MOST COMPELLING</a:t>
            </a:r>
          </a:p>
        </p:txBody>
      </p:sp>
      <p:sp>
        <p:nvSpPr>
          <p:cNvPr id="7" name="Rectangle 1029"/>
          <p:cNvSpPr>
            <a:spLocks noChangeArrowheads="1"/>
          </p:cNvSpPr>
          <p:nvPr userDrawn="1"/>
        </p:nvSpPr>
        <p:spPr bwMode="auto">
          <a:xfrm>
            <a:off x="1616075" y="2244725"/>
            <a:ext cx="5913438" cy="2370138"/>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7434066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3" name="Rectangle 1028"/>
          <p:cNvSpPr>
            <a:spLocks noChangeArrowheads="1"/>
          </p:cNvSpPr>
          <p:nvPr userDrawn="1"/>
        </p:nvSpPr>
        <p:spPr bwMode="auto">
          <a:xfrm>
            <a:off x="1622175" y="1858963"/>
            <a:ext cx="5928225" cy="1308050"/>
          </a:xfrm>
          <a:prstGeom prst="rect">
            <a:avLst/>
          </a:prstGeom>
          <a:noFill/>
          <a:ln w="9525">
            <a:noFill/>
            <a:miter lim="800000"/>
            <a:headEnd/>
            <a:tailEnd/>
          </a:ln>
        </p:spPr>
        <p:txBody>
          <a:bodyPr wrap="none">
            <a:prstTxWarp prst="textNoShape">
              <a:avLst/>
            </a:prstTxWarp>
            <a:spAutoFit/>
          </a:bodyPr>
          <a:lstStyle/>
          <a:p>
            <a:pPr algn="ctr"/>
            <a:r>
              <a:rPr lang="en-US" sz="7900" dirty="0">
                <a:solidFill>
                  <a:srgbClr val="FFFFFF"/>
                </a:solidFill>
                <a:latin typeface="Arial" pitchFamily="34" charset="0"/>
                <a:cs typeface="Arial" pitchFamily="34" charset="0"/>
              </a:rPr>
              <a:t>THE WORK.</a:t>
            </a:r>
          </a:p>
        </p:txBody>
      </p:sp>
      <p:sp>
        <p:nvSpPr>
          <p:cNvPr id="4" name="Rectangle 1029"/>
          <p:cNvSpPr>
            <a:spLocks noChangeArrowheads="1"/>
          </p:cNvSpPr>
          <p:nvPr userDrawn="1"/>
        </p:nvSpPr>
        <p:spPr bwMode="auto">
          <a:xfrm>
            <a:off x="1622175" y="2770188"/>
            <a:ext cx="5928225" cy="1308050"/>
          </a:xfrm>
          <a:prstGeom prst="rect">
            <a:avLst/>
          </a:prstGeom>
          <a:noFill/>
          <a:ln w="9525">
            <a:noFill/>
            <a:miter lim="800000"/>
            <a:headEnd/>
            <a:tailEnd/>
          </a:ln>
        </p:spPr>
        <p:txBody>
          <a:bodyPr wrap="none">
            <a:prstTxWarp prst="textNoShape">
              <a:avLst/>
            </a:prstTxWarp>
            <a:spAutoFit/>
          </a:bodyPr>
          <a:lstStyle/>
          <a:p>
            <a:pPr algn="ctr"/>
            <a:r>
              <a:rPr lang="en-US" sz="7900" dirty="0">
                <a:solidFill>
                  <a:srgbClr val="FFFFFF"/>
                </a:solidFill>
                <a:latin typeface="Arial" pitchFamily="34" charset="0"/>
                <a:cs typeface="Arial" pitchFamily="34" charset="0"/>
              </a:rPr>
              <a:t>THE WORK.</a:t>
            </a:r>
          </a:p>
        </p:txBody>
      </p:sp>
      <p:sp>
        <p:nvSpPr>
          <p:cNvPr id="5" name="Rectangle 1030"/>
          <p:cNvSpPr>
            <a:spLocks noChangeArrowheads="1"/>
          </p:cNvSpPr>
          <p:nvPr userDrawn="1"/>
        </p:nvSpPr>
        <p:spPr bwMode="auto">
          <a:xfrm>
            <a:off x="1660647" y="3684588"/>
            <a:ext cx="5851281" cy="1292662"/>
          </a:xfrm>
          <a:prstGeom prst="rect">
            <a:avLst/>
          </a:prstGeom>
          <a:noFill/>
          <a:ln w="9525">
            <a:noFill/>
            <a:miter lim="800000"/>
            <a:headEnd/>
            <a:tailEnd/>
          </a:ln>
        </p:spPr>
        <p:txBody>
          <a:bodyPr wrap="none">
            <a:prstTxWarp prst="textNoShape">
              <a:avLst/>
            </a:prstTxWarp>
            <a:spAutoFit/>
          </a:bodyPr>
          <a:lstStyle/>
          <a:p>
            <a:pPr algn="ctr"/>
            <a:r>
              <a:rPr lang="en-US" sz="7800" dirty="0">
                <a:solidFill>
                  <a:srgbClr val="EE3423"/>
                </a:solidFill>
                <a:latin typeface="Arial" pitchFamily="34" charset="0"/>
                <a:cs typeface="Arial" pitchFamily="34" charset="0"/>
              </a:rPr>
              <a:t>THE WORK.</a:t>
            </a:r>
          </a:p>
        </p:txBody>
      </p:sp>
      <p:sp>
        <p:nvSpPr>
          <p:cNvPr id="6" name="Rectangle 1028"/>
          <p:cNvSpPr>
            <a:spLocks noChangeArrowheads="1"/>
          </p:cNvSpPr>
          <p:nvPr userDrawn="1"/>
        </p:nvSpPr>
        <p:spPr bwMode="auto">
          <a:xfrm>
            <a:off x="1616075" y="2154238"/>
            <a:ext cx="5913438" cy="2549525"/>
          </a:xfrm>
          <a:prstGeom prst="rect">
            <a:avLst/>
          </a:prstGeom>
          <a:noFill/>
          <a:ln w="9525">
            <a:noFill/>
            <a:miter lim="800000"/>
            <a:headEnd/>
            <a:tailEnd/>
          </a:ln>
        </p:spPr>
        <p:txBody>
          <a:bodyPr wrap="none" anchor="ctr">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8735483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9" name="Rectangle 1028"/>
          <p:cNvSpPr>
            <a:spLocks noChangeArrowheads="1"/>
          </p:cNvSpPr>
          <p:nvPr userDrawn="1"/>
        </p:nvSpPr>
        <p:spPr bwMode="auto">
          <a:xfrm>
            <a:off x="1920846" y="1782763"/>
            <a:ext cx="5278496" cy="1292662"/>
          </a:xfrm>
          <a:prstGeom prst="rect">
            <a:avLst/>
          </a:prstGeom>
          <a:noFill/>
          <a:ln w="9525">
            <a:noFill/>
            <a:miter lim="800000"/>
            <a:headEnd/>
            <a:tailEnd/>
          </a:ln>
        </p:spPr>
        <p:txBody>
          <a:bodyPr wrap="none">
            <a:prstTxWarp prst="textNoShape">
              <a:avLst/>
            </a:prstTxWarp>
            <a:spAutoFit/>
          </a:bodyPr>
          <a:lstStyle/>
          <a:p>
            <a:pPr algn="ctr"/>
            <a:r>
              <a:rPr lang="en-US" sz="7800" dirty="0">
                <a:solidFill>
                  <a:srgbClr val="FFFFFF"/>
                </a:solidFill>
                <a:latin typeface="Arial" pitchFamily="34" charset="0"/>
                <a:cs typeface="Arial" pitchFamily="34" charset="0"/>
              </a:rPr>
              <a:t>BEHAVIOR</a:t>
            </a:r>
          </a:p>
        </p:txBody>
      </p:sp>
      <p:sp>
        <p:nvSpPr>
          <p:cNvPr id="10" name="Rectangle 1030"/>
          <p:cNvSpPr>
            <a:spLocks noChangeArrowheads="1"/>
          </p:cNvSpPr>
          <p:nvPr userDrawn="1"/>
        </p:nvSpPr>
        <p:spPr bwMode="auto">
          <a:xfrm>
            <a:off x="1744663" y="3916363"/>
            <a:ext cx="5657850" cy="1098550"/>
          </a:xfrm>
          <a:prstGeom prst="rect">
            <a:avLst/>
          </a:prstGeom>
          <a:noFill/>
          <a:ln w="9525">
            <a:noFill/>
            <a:miter lim="800000"/>
            <a:headEnd/>
            <a:tailEnd/>
          </a:ln>
        </p:spPr>
        <p:txBody>
          <a:bodyPr wrap="none">
            <a:prstTxWarp prst="textNoShape">
              <a:avLst/>
            </a:prstTxWarp>
            <a:spAutoFit/>
          </a:bodyPr>
          <a:lstStyle/>
          <a:p>
            <a:pPr algn="ctr"/>
            <a:r>
              <a:rPr lang="en-US" sz="6600" dirty="0">
                <a:solidFill>
                  <a:srgbClr val="EE3423"/>
                </a:solidFill>
                <a:latin typeface="Arial" pitchFamily="34" charset="0"/>
                <a:cs typeface="Arial" pitchFamily="34" charset="0"/>
              </a:rPr>
              <a:t>STRATEGIES</a:t>
            </a:r>
          </a:p>
        </p:txBody>
      </p:sp>
      <p:sp>
        <p:nvSpPr>
          <p:cNvPr id="11" name="Rectangle 1028"/>
          <p:cNvSpPr>
            <a:spLocks noChangeArrowheads="1"/>
          </p:cNvSpPr>
          <p:nvPr userDrawn="1"/>
        </p:nvSpPr>
        <p:spPr bwMode="auto">
          <a:xfrm>
            <a:off x="1814667" y="2579688"/>
            <a:ext cx="5516254" cy="1785104"/>
          </a:xfrm>
          <a:prstGeom prst="rect">
            <a:avLst/>
          </a:prstGeom>
          <a:noFill/>
          <a:ln w="9525">
            <a:noFill/>
            <a:miter lim="800000"/>
            <a:headEnd/>
            <a:tailEnd/>
          </a:ln>
        </p:spPr>
        <p:txBody>
          <a:bodyPr wrap="none">
            <a:prstTxWarp prst="textNoShape">
              <a:avLst/>
            </a:prstTxWarp>
            <a:spAutoFit/>
          </a:bodyPr>
          <a:lstStyle/>
          <a:p>
            <a:pPr algn="ctr"/>
            <a:r>
              <a:rPr lang="en-US" sz="11000" dirty="0">
                <a:solidFill>
                  <a:srgbClr val="FFFFFF"/>
                </a:solidFill>
                <a:latin typeface="Arial" pitchFamily="34" charset="0"/>
                <a:cs typeface="Arial" pitchFamily="34" charset="0"/>
              </a:rPr>
              <a:t>DRIVEN</a:t>
            </a:r>
          </a:p>
        </p:txBody>
      </p:sp>
      <p:sp>
        <p:nvSpPr>
          <p:cNvPr id="12" name="Rectangle 1028"/>
          <p:cNvSpPr>
            <a:spLocks noChangeArrowheads="1"/>
          </p:cNvSpPr>
          <p:nvPr userDrawn="1"/>
        </p:nvSpPr>
        <p:spPr bwMode="auto">
          <a:xfrm>
            <a:off x="1898650" y="2078038"/>
            <a:ext cx="5346700" cy="2701925"/>
          </a:xfrm>
          <a:prstGeom prst="rect">
            <a:avLst/>
          </a:prstGeom>
          <a:noFill/>
          <a:ln w="9525">
            <a:noFill/>
            <a:miter lim="800000"/>
            <a:headEnd/>
            <a:tailEnd/>
          </a:ln>
        </p:spPr>
        <p:txBody>
          <a:bodyPr wrap="none" anchor="ctr">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2960921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Rectangle 1028"/>
          <p:cNvSpPr>
            <a:spLocks noChangeArrowheads="1"/>
          </p:cNvSpPr>
          <p:nvPr userDrawn="1"/>
        </p:nvSpPr>
        <p:spPr bwMode="auto">
          <a:xfrm>
            <a:off x="1498081" y="2911475"/>
            <a:ext cx="6147837" cy="1046440"/>
          </a:xfrm>
          <a:prstGeom prst="rect">
            <a:avLst/>
          </a:prstGeom>
          <a:noFill/>
          <a:ln w="9525">
            <a:noFill/>
            <a:miter lim="800000"/>
            <a:headEnd/>
            <a:tailEnd/>
          </a:ln>
        </p:spPr>
        <p:txBody>
          <a:bodyPr wrap="none">
            <a:prstTxWarp prst="textNoShape">
              <a:avLst/>
            </a:prstTxWarp>
            <a:spAutoFit/>
          </a:bodyPr>
          <a:lstStyle/>
          <a:p>
            <a:pPr algn="ctr"/>
            <a:r>
              <a:rPr lang="en-US" sz="6200" dirty="0">
                <a:solidFill>
                  <a:srgbClr val="FFFFFF"/>
                </a:solidFill>
                <a:latin typeface="Arial" pitchFamily="34" charset="0"/>
                <a:cs typeface="Arial" pitchFamily="34" charset="0"/>
              </a:rPr>
              <a:t>THE </a:t>
            </a:r>
            <a:r>
              <a:rPr lang="en-US" sz="6200" dirty="0">
                <a:solidFill>
                  <a:srgbClr val="EE3423"/>
                </a:solidFill>
                <a:latin typeface="Arial" pitchFamily="34" charset="0"/>
                <a:cs typeface="Arial" pitchFamily="34" charset="0"/>
              </a:rPr>
              <a:t>WORK</a:t>
            </a:r>
            <a:r>
              <a:rPr lang="en-US" sz="6200" dirty="0">
                <a:solidFill>
                  <a:srgbClr val="FFFFFF"/>
                </a:solidFill>
                <a:latin typeface="Arial" pitchFamily="34" charset="0"/>
                <a:cs typeface="Arial" pitchFamily="34" charset="0"/>
              </a:rPr>
              <a:t>OUT</a:t>
            </a:r>
            <a:endParaRPr lang="en-US" sz="6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693469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Rectangle 1030"/>
          <p:cNvSpPr>
            <a:spLocks noChangeArrowheads="1"/>
          </p:cNvSpPr>
          <p:nvPr userDrawn="1"/>
        </p:nvSpPr>
        <p:spPr bwMode="auto">
          <a:xfrm>
            <a:off x="1620799" y="1943100"/>
            <a:ext cx="5903989" cy="1323439"/>
          </a:xfrm>
          <a:prstGeom prst="rect">
            <a:avLst/>
          </a:prstGeom>
          <a:noFill/>
          <a:ln w="9525">
            <a:noFill/>
            <a:miter lim="800000"/>
            <a:headEnd/>
            <a:tailEnd/>
          </a:ln>
        </p:spPr>
        <p:txBody>
          <a:bodyPr wrap="none">
            <a:prstTxWarp prst="textNoShape">
              <a:avLst/>
            </a:prstTxWarp>
            <a:spAutoFit/>
          </a:bodyPr>
          <a:lstStyle/>
          <a:p>
            <a:pPr algn="ctr"/>
            <a:r>
              <a:rPr lang="en-US" sz="8000" dirty="0">
                <a:solidFill>
                  <a:srgbClr val="FFFFFF"/>
                </a:solidFill>
                <a:latin typeface="Arial" pitchFamily="34" charset="0"/>
                <a:cs typeface="Arial" pitchFamily="34" charset="0"/>
              </a:rPr>
              <a:t>CRAFT THE</a:t>
            </a:r>
          </a:p>
        </p:txBody>
      </p:sp>
      <p:sp>
        <p:nvSpPr>
          <p:cNvPr id="4" name="Rectangle 1030"/>
          <p:cNvSpPr>
            <a:spLocks noChangeArrowheads="1"/>
          </p:cNvSpPr>
          <p:nvPr userDrawn="1"/>
        </p:nvSpPr>
        <p:spPr bwMode="auto">
          <a:xfrm>
            <a:off x="1696860" y="2860675"/>
            <a:ext cx="5735993" cy="969496"/>
          </a:xfrm>
          <a:prstGeom prst="rect">
            <a:avLst/>
          </a:prstGeom>
          <a:noFill/>
          <a:ln w="9525">
            <a:noFill/>
            <a:miter lim="800000"/>
            <a:headEnd/>
            <a:tailEnd/>
          </a:ln>
        </p:spPr>
        <p:txBody>
          <a:bodyPr wrap="none">
            <a:prstTxWarp prst="textNoShape">
              <a:avLst/>
            </a:prstTxWarp>
            <a:spAutoFit/>
          </a:bodyPr>
          <a:lstStyle/>
          <a:p>
            <a:pPr algn="ctr"/>
            <a:r>
              <a:rPr lang="en-US" sz="4700" dirty="0">
                <a:solidFill>
                  <a:srgbClr val="EE3423"/>
                </a:solidFill>
                <a:latin typeface="Arial" pitchFamily="34" charset="0"/>
                <a:cs typeface="Arial" pitchFamily="34" charset="0"/>
              </a:rPr>
              <a:t>LIVING</a:t>
            </a:r>
            <a:r>
              <a:rPr lang="en-US" sz="5700" dirty="0">
                <a:solidFill>
                  <a:srgbClr val="EE3423"/>
                </a:solidFill>
                <a:latin typeface="Arial" pitchFamily="34" charset="0"/>
                <a:cs typeface="Arial" pitchFamily="34" charset="0"/>
              </a:rPr>
              <a:t> </a:t>
            </a:r>
            <a:r>
              <a:rPr lang="en-US" sz="4700" dirty="0">
                <a:solidFill>
                  <a:srgbClr val="EE3423"/>
                </a:solidFill>
                <a:latin typeface="Arial" pitchFamily="34" charset="0"/>
                <a:cs typeface="Arial" pitchFamily="34" charset="0"/>
              </a:rPr>
              <a:t>DAYLIGHTS</a:t>
            </a:r>
          </a:p>
        </p:txBody>
      </p:sp>
      <p:sp>
        <p:nvSpPr>
          <p:cNvPr id="5" name="Rectangle 1030"/>
          <p:cNvSpPr>
            <a:spLocks noChangeArrowheads="1"/>
          </p:cNvSpPr>
          <p:nvPr userDrawn="1"/>
        </p:nvSpPr>
        <p:spPr bwMode="auto">
          <a:xfrm>
            <a:off x="1639123" y="3473450"/>
            <a:ext cx="5870517" cy="1477328"/>
          </a:xfrm>
          <a:prstGeom prst="rect">
            <a:avLst/>
          </a:prstGeom>
          <a:noFill/>
          <a:ln w="9525">
            <a:noFill/>
            <a:miter lim="800000"/>
            <a:headEnd/>
            <a:tailEnd/>
          </a:ln>
        </p:spPr>
        <p:txBody>
          <a:bodyPr wrap="none">
            <a:prstTxWarp prst="textNoShape">
              <a:avLst/>
            </a:prstTxWarp>
            <a:spAutoFit/>
          </a:bodyPr>
          <a:lstStyle/>
          <a:p>
            <a:pPr algn="ctr"/>
            <a:r>
              <a:rPr lang="en-US" sz="9000" dirty="0">
                <a:solidFill>
                  <a:srgbClr val="FFFFFF"/>
                </a:solidFill>
                <a:latin typeface="Arial" pitchFamily="34" charset="0"/>
                <a:cs typeface="Arial" pitchFamily="34" charset="0"/>
              </a:rPr>
              <a:t>OUT OF IT</a:t>
            </a:r>
          </a:p>
        </p:txBody>
      </p:sp>
      <p:sp>
        <p:nvSpPr>
          <p:cNvPr id="6" name="Rectangle 4"/>
          <p:cNvSpPr>
            <a:spLocks noChangeArrowheads="1"/>
          </p:cNvSpPr>
          <p:nvPr userDrawn="1"/>
        </p:nvSpPr>
        <p:spPr bwMode="auto">
          <a:xfrm>
            <a:off x="1616075" y="2236788"/>
            <a:ext cx="5913438" cy="2386012"/>
          </a:xfrm>
          <a:prstGeom prst="rect">
            <a:avLst/>
          </a:prstGeom>
          <a:noFill/>
          <a:ln w="9525">
            <a:noFill/>
            <a:miter lim="800000"/>
            <a:headEnd/>
            <a:tailEnd/>
          </a:ln>
        </p:spPr>
        <p:txBody>
          <a:bodyPr wrap="none" anchor="ctr">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32941698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3" name="Rectangle 1028"/>
          <p:cNvSpPr>
            <a:spLocks noChangeArrowheads="1"/>
          </p:cNvSpPr>
          <p:nvPr userDrawn="1"/>
        </p:nvSpPr>
        <p:spPr bwMode="auto">
          <a:xfrm>
            <a:off x="1295475" y="1858963"/>
            <a:ext cx="6583212" cy="1308050"/>
          </a:xfrm>
          <a:prstGeom prst="rect">
            <a:avLst/>
          </a:prstGeom>
          <a:noFill/>
          <a:ln w="9525">
            <a:noFill/>
            <a:miter lim="800000"/>
            <a:headEnd/>
            <a:tailEnd/>
          </a:ln>
        </p:spPr>
        <p:txBody>
          <a:bodyPr wrap="none">
            <a:prstTxWarp prst="textNoShape">
              <a:avLst/>
            </a:prstTxWarp>
            <a:spAutoFit/>
          </a:bodyPr>
          <a:lstStyle/>
          <a:p>
            <a:pPr algn="ctr"/>
            <a:r>
              <a:rPr lang="en-US" sz="7900" dirty="0">
                <a:solidFill>
                  <a:srgbClr val="FFFFFF"/>
                </a:solidFill>
                <a:latin typeface="Arial" pitchFamily="34" charset="0"/>
                <a:cs typeface="Arial" pitchFamily="34" charset="0"/>
              </a:rPr>
              <a:t>THE WORTH.</a:t>
            </a:r>
          </a:p>
        </p:txBody>
      </p:sp>
      <p:sp>
        <p:nvSpPr>
          <p:cNvPr id="4" name="Rectangle 1029"/>
          <p:cNvSpPr>
            <a:spLocks noChangeArrowheads="1"/>
          </p:cNvSpPr>
          <p:nvPr userDrawn="1"/>
        </p:nvSpPr>
        <p:spPr bwMode="auto">
          <a:xfrm>
            <a:off x="1295475" y="2770188"/>
            <a:ext cx="6583212" cy="1308050"/>
          </a:xfrm>
          <a:prstGeom prst="rect">
            <a:avLst/>
          </a:prstGeom>
          <a:noFill/>
          <a:ln w="9525">
            <a:noFill/>
            <a:miter lim="800000"/>
            <a:headEnd/>
            <a:tailEnd/>
          </a:ln>
        </p:spPr>
        <p:txBody>
          <a:bodyPr wrap="none">
            <a:prstTxWarp prst="textNoShape">
              <a:avLst/>
            </a:prstTxWarp>
            <a:spAutoFit/>
          </a:bodyPr>
          <a:lstStyle/>
          <a:p>
            <a:pPr algn="ctr"/>
            <a:r>
              <a:rPr lang="en-US" sz="7900" dirty="0">
                <a:solidFill>
                  <a:srgbClr val="FFFFFF"/>
                </a:solidFill>
                <a:latin typeface="Arial" pitchFamily="34" charset="0"/>
                <a:cs typeface="Arial" pitchFamily="34" charset="0"/>
              </a:rPr>
              <a:t>THE WORTH.</a:t>
            </a:r>
          </a:p>
        </p:txBody>
      </p:sp>
      <p:sp>
        <p:nvSpPr>
          <p:cNvPr id="5" name="Rectangle 1030"/>
          <p:cNvSpPr>
            <a:spLocks noChangeArrowheads="1"/>
          </p:cNvSpPr>
          <p:nvPr userDrawn="1"/>
        </p:nvSpPr>
        <p:spPr bwMode="auto">
          <a:xfrm>
            <a:off x="1313883" y="3576638"/>
            <a:ext cx="6532109" cy="1431161"/>
          </a:xfrm>
          <a:prstGeom prst="rect">
            <a:avLst/>
          </a:prstGeom>
          <a:noFill/>
          <a:ln w="9525">
            <a:noFill/>
            <a:miter lim="800000"/>
            <a:headEnd/>
            <a:tailEnd/>
          </a:ln>
        </p:spPr>
        <p:txBody>
          <a:bodyPr wrap="none">
            <a:prstTxWarp prst="textNoShape">
              <a:avLst/>
            </a:prstTxWarp>
            <a:spAutoFit/>
          </a:bodyPr>
          <a:lstStyle/>
          <a:p>
            <a:pPr algn="ctr"/>
            <a:r>
              <a:rPr lang="en-US" sz="7800" dirty="0">
                <a:solidFill>
                  <a:srgbClr val="EE3423"/>
                </a:solidFill>
                <a:latin typeface="Arial" pitchFamily="34" charset="0"/>
                <a:cs typeface="Arial" pitchFamily="34" charset="0"/>
              </a:rPr>
              <a:t>THE</a:t>
            </a:r>
            <a:r>
              <a:rPr lang="en-US" sz="8700" dirty="0">
                <a:solidFill>
                  <a:srgbClr val="EE3423"/>
                </a:solidFill>
                <a:latin typeface="Arial" pitchFamily="34" charset="0"/>
                <a:cs typeface="Arial" pitchFamily="34" charset="0"/>
              </a:rPr>
              <a:t> </a:t>
            </a:r>
            <a:r>
              <a:rPr lang="en-US" sz="7800" dirty="0">
                <a:solidFill>
                  <a:srgbClr val="EE3423"/>
                </a:solidFill>
                <a:latin typeface="Arial" pitchFamily="34" charset="0"/>
                <a:cs typeface="Arial" pitchFamily="34" charset="0"/>
              </a:rPr>
              <a:t>WORTH.</a:t>
            </a:r>
          </a:p>
        </p:txBody>
      </p:sp>
      <p:sp>
        <p:nvSpPr>
          <p:cNvPr id="6" name="Rectangle 7"/>
          <p:cNvSpPr>
            <a:spLocks noChangeArrowheads="1"/>
          </p:cNvSpPr>
          <p:nvPr userDrawn="1"/>
        </p:nvSpPr>
        <p:spPr bwMode="auto">
          <a:xfrm>
            <a:off x="1247775" y="2154238"/>
            <a:ext cx="6648450" cy="2549525"/>
          </a:xfrm>
          <a:prstGeom prst="rect">
            <a:avLst/>
          </a:prstGeom>
          <a:noFill/>
          <a:ln w="9525">
            <a:noFill/>
            <a:miter lim="800000"/>
            <a:headEnd/>
            <a:tailEnd/>
          </a:ln>
        </p:spPr>
        <p:txBody>
          <a:bodyPr wrap="none" anchor="ctr">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378708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Rectangle 1030"/>
          <p:cNvSpPr>
            <a:spLocks noChangeArrowheads="1"/>
          </p:cNvSpPr>
          <p:nvPr userDrawn="1"/>
        </p:nvSpPr>
        <p:spPr bwMode="auto">
          <a:xfrm>
            <a:off x="1689718" y="1774825"/>
            <a:ext cx="5748690" cy="1184940"/>
          </a:xfrm>
          <a:prstGeom prst="rect">
            <a:avLst/>
          </a:prstGeom>
          <a:noFill/>
          <a:ln w="9525">
            <a:noFill/>
            <a:miter lim="800000"/>
            <a:headEnd/>
            <a:tailEnd/>
          </a:ln>
        </p:spPr>
        <p:txBody>
          <a:bodyPr wrap="none">
            <a:prstTxWarp prst="textNoShape">
              <a:avLst/>
            </a:prstTxWarp>
            <a:spAutoFit/>
          </a:bodyPr>
          <a:lstStyle/>
          <a:p>
            <a:pPr algn="ctr"/>
            <a:r>
              <a:rPr lang="en-US" sz="7100" dirty="0">
                <a:solidFill>
                  <a:srgbClr val="FFFFFF"/>
                </a:solidFill>
                <a:latin typeface="Arial" pitchFamily="34" charset="0"/>
                <a:cs typeface="Arial" pitchFamily="34" charset="0"/>
              </a:rPr>
              <a:t>HOW DO WE</a:t>
            </a:r>
          </a:p>
        </p:txBody>
      </p:sp>
      <p:sp>
        <p:nvSpPr>
          <p:cNvPr id="4" name="Rectangle 1032"/>
          <p:cNvSpPr>
            <a:spLocks noChangeArrowheads="1"/>
          </p:cNvSpPr>
          <p:nvPr userDrawn="1"/>
        </p:nvSpPr>
        <p:spPr bwMode="auto">
          <a:xfrm>
            <a:off x="1543229" y="2495550"/>
            <a:ext cx="6003567" cy="1723549"/>
          </a:xfrm>
          <a:prstGeom prst="rect">
            <a:avLst/>
          </a:prstGeom>
          <a:noFill/>
          <a:ln w="9525">
            <a:noFill/>
            <a:miter lim="800000"/>
            <a:headEnd/>
            <a:tailEnd/>
          </a:ln>
        </p:spPr>
        <p:txBody>
          <a:bodyPr wrap="none">
            <a:prstTxWarp prst="textNoShape">
              <a:avLst/>
            </a:prstTxWarp>
            <a:spAutoFit/>
          </a:bodyPr>
          <a:lstStyle/>
          <a:p>
            <a:pPr algn="ctr"/>
            <a:r>
              <a:rPr lang="en-US" sz="10600" dirty="0">
                <a:solidFill>
                  <a:srgbClr val="EE3423"/>
                </a:solidFill>
                <a:latin typeface="Arial" pitchFamily="34" charset="0"/>
                <a:cs typeface="Arial" pitchFamily="34" charset="0"/>
              </a:rPr>
              <a:t>DELIVER</a:t>
            </a:r>
          </a:p>
        </p:txBody>
      </p:sp>
      <p:sp>
        <p:nvSpPr>
          <p:cNvPr id="5" name="Rectangle 1030"/>
          <p:cNvSpPr>
            <a:spLocks noChangeArrowheads="1"/>
          </p:cNvSpPr>
          <p:nvPr userDrawn="1"/>
        </p:nvSpPr>
        <p:spPr bwMode="auto">
          <a:xfrm>
            <a:off x="1726064" y="3735388"/>
            <a:ext cx="5664884" cy="1369606"/>
          </a:xfrm>
          <a:prstGeom prst="rect">
            <a:avLst/>
          </a:prstGeom>
          <a:noFill/>
          <a:ln w="9525">
            <a:noFill/>
            <a:miter lim="800000"/>
            <a:headEnd/>
            <a:tailEnd/>
          </a:ln>
        </p:spPr>
        <p:txBody>
          <a:bodyPr wrap="none">
            <a:prstTxWarp prst="textNoShape">
              <a:avLst/>
            </a:prstTxWarp>
            <a:spAutoFit/>
          </a:bodyPr>
          <a:lstStyle/>
          <a:p>
            <a:pPr algn="ctr"/>
            <a:r>
              <a:rPr lang="en-US" sz="8300" dirty="0">
                <a:solidFill>
                  <a:srgbClr val="FFFFFF"/>
                </a:solidFill>
                <a:latin typeface="Arial" pitchFamily="34" charset="0"/>
                <a:cs typeface="Arial" pitchFamily="34" charset="0"/>
              </a:rPr>
              <a:t>GLOBALLY</a:t>
            </a:r>
          </a:p>
        </p:txBody>
      </p:sp>
      <p:sp>
        <p:nvSpPr>
          <p:cNvPr id="6" name="Rectangle 10"/>
          <p:cNvSpPr>
            <a:spLocks noChangeArrowheads="1"/>
          </p:cNvSpPr>
          <p:nvPr userDrawn="1"/>
        </p:nvSpPr>
        <p:spPr bwMode="auto">
          <a:xfrm>
            <a:off x="1598613" y="2043113"/>
            <a:ext cx="5946775" cy="2770187"/>
          </a:xfrm>
          <a:prstGeom prst="rect">
            <a:avLst/>
          </a:prstGeom>
          <a:noFill/>
          <a:ln w="9525">
            <a:noFill/>
            <a:miter lim="800000"/>
            <a:headEnd/>
            <a:tailEnd/>
          </a:ln>
        </p:spPr>
        <p:txBody>
          <a:bodyPr wrap="none" anchor="ctr">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59547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EF0ACF76-2124-4BAC-A3E0-5AEFE4189B72}"/>
              </a:ext>
            </a:extLst>
          </p:cNvPr>
          <p:cNvGraphicFramePr>
            <a:graphicFrameLocks noChangeAspect="1"/>
          </p:cNvGraphicFramePr>
          <p:nvPr userDrawn="1">
            <p:custDataLst>
              <p:tags r:id="rId2"/>
            </p:custDataLst>
            <p:extLst>
              <p:ext uri="{D42A27DB-BD31-4B8C-83A1-F6EECF244321}">
                <p14:modId xmlns:p14="http://schemas.microsoft.com/office/powerpoint/2010/main" val="3653299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43"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EF0ACF76-2124-4BAC-A3E0-5AEFE4189B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4" name="Content Left"/>
          <p:cNvSpPr>
            <a:spLocks noGrp="1"/>
          </p:cNvSpPr>
          <p:nvPr>
            <p:ph sz="half" idx="11"/>
          </p:nvPr>
        </p:nvSpPr>
        <p:spPr>
          <a:xfrm>
            <a:off x="317501"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280773"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244046"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28827314"/>
      </p:ext>
    </p:extLst>
  </p:cSld>
  <p:clrMapOvr>
    <a:masterClrMapping/>
  </p:clrMapOvr>
  <p:extLst>
    <p:ext uri="{DCECCB84-F9BA-43D5-87BE-67443E8EF086}">
      <p15:sldGuideLst xmlns:p15="http://schemas.microsoft.com/office/powerpoint/2012/main">
        <p15:guide id="1" orient="horz" pos="880" userDrawn="1">
          <p15:clr>
            <a:srgbClr val="FBAE40"/>
          </p15:clr>
        </p15:guide>
        <p15:guide id="3" pos="2064" userDrawn="1">
          <p15:clr>
            <a:srgbClr val="FBAE40"/>
          </p15:clr>
        </p15:guide>
        <p15:guide id="4" pos="3704" userDrawn="1">
          <p15:clr>
            <a:srgbClr val="FBAE40"/>
          </p15:clr>
        </p15:guide>
        <p15:guide id="5" pos="3933" userDrawn="1">
          <p15:clr>
            <a:srgbClr val="FBAE40"/>
          </p15:clr>
        </p15:guide>
        <p15:guide id="6" pos="1829"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3" name="Rectangle 1028"/>
          <p:cNvSpPr>
            <a:spLocks noChangeArrowheads="1"/>
          </p:cNvSpPr>
          <p:nvPr userDrawn="1"/>
        </p:nvSpPr>
        <p:spPr bwMode="auto">
          <a:xfrm>
            <a:off x="1622175" y="1423988"/>
            <a:ext cx="5928225" cy="1308050"/>
          </a:xfrm>
          <a:prstGeom prst="rect">
            <a:avLst/>
          </a:prstGeom>
          <a:noFill/>
          <a:ln w="9525">
            <a:noFill/>
            <a:miter lim="800000"/>
            <a:headEnd/>
            <a:tailEnd/>
          </a:ln>
        </p:spPr>
        <p:txBody>
          <a:bodyPr wrap="none">
            <a:prstTxWarp prst="textNoShape">
              <a:avLst/>
            </a:prstTxWarp>
            <a:spAutoFit/>
          </a:bodyPr>
          <a:lstStyle/>
          <a:p>
            <a:pPr algn="ctr"/>
            <a:r>
              <a:rPr lang="en-US" sz="7900" dirty="0">
                <a:solidFill>
                  <a:srgbClr val="FFFFFF"/>
                </a:solidFill>
                <a:latin typeface="Arial" pitchFamily="34" charset="0"/>
                <a:cs typeface="Arial" pitchFamily="34" charset="0"/>
              </a:rPr>
              <a:t>THE WORK.</a:t>
            </a:r>
          </a:p>
        </p:txBody>
      </p:sp>
      <p:sp>
        <p:nvSpPr>
          <p:cNvPr id="4" name="Rectangle 1029"/>
          <p:cNvSpPr>
            <a:spLocks noChangeArrowheads="1"/>
          </p:cNvSpPr>
          <p:nvPr userDrawn="1"/>
        </p:nvSpPr>
        <p:spPr bwMode="auto">
          <a:xfrm>
            <a:off x="1622175" y="2336800"/>
            <a:ext cx="5928225" cy="1308050"/>
          </a:xfrm>
          <a:prstGeom prst="rect">
            <a:avLst/>
          </a:prstGeom>
          <a:noFill/>
          <a:ln w="9525">
            <a:noFill/>
            <a:miter lim="800000"/>
            <a:headEnd/>
            <a:tailEnd/>
          </a:ln>
        </p:spPr>
        <p:txBody>
          <a:bodyPr wrap="none">
            <a:prstTxWarp prst="textNoShape">
              <a:avLst/>
            </a:prstTxWarp>
            <a:spAutoFit/>
          </a:bodyPr>
          <a:lstStyle/>
          <a:p>
            <a:pPr algn="ctr"/>
            <a:r>
              <a:rPr lang="en-US" sz="7900" dirty="0">
                <a:solidFill>
                  <a:srgbClr val="FFFFFF"/>
                </a:solidFill>
                <a:latin typeface="Arial" pitchFamily="34" charset="0"/>
                <a:cs typeface="Arial" pitchFamily="34" charset="0"/>
              </a:rPr>
              <a:t>THE WORK.</a:t>
            </a:r>
          </a:p>
        </p:txBody>
      </p:sp>
      <p:sp>
        <p:nvSpPr>
          <p:cNvPr id="5" name="Rectangle 1029"/>
          <p:cNvSpPr>
            <a:spLocks noChangeArrowheads="1"/>
          </p:cNvSpPr>
          <p:nvPr userDrawn="1"/>
        </p:nvSpPr>
        <p:spPr bwMode="auto">
          <a:xfrm>
            <a:off x="1622175" y="3248025"/>
            <a:ext cx="5928225" cy="1308050"/>
          </a:xfrm>
          <a:prstGeom prst="rect">
            <a:avLst/>
          </a:prstGeom>
          <a:noFill/>
          <a:ln w="9525">
            <a:noFill/>
            <a:miter lim="800000"/>
            <a:headEnd/>
            <a:tailEnd/>
          </a:ln>
        </p:spPr>
        <p:txBody>
          <a:bodyPr wrap="none">
            <a:prstTxWarp prst="textNoShape">
              <a:avLst/>
            </a:prstTxWarp>
            <a:spAutoFit/>
          </a:bodyPr>
          <a:lstStyle/>
          <a:p>
            <a:pPr algn="ctr"/>
            <a:r>
              <a:rPr lang="en-US" sz="7900">
                <a:solidFill>
                  <a:srgbClr val="FFFFFF"/>
                </a:solidFill>
                <a:latin typeface="Arial" pitchFamily="34" charset="0"/>
                <a:cs typeface="Arial" pitchFamily="34" charset="0"/>
              </a:rPr>
              <a:t>THE WORK.</a:t>
            </a:r>
          </a:p>
        </p:txBody>
      </p:sp>
      <p:sp>
        <p:nvSpPr>
          <p:cNvPr id="6" name="Rectangle 1029"/>
          <p:cNvSpPr>
            <a:spLocks noChangeArrowheads="1"/>
          </p:cNvSpPr>
          <p:nvPr userDrawn="1"/>
        </p:nvSpPr>
        <p:spPr bwMode="auto">
          <a:xfrm>
            <a:off x="1612758" y="4181475"/>
            <a:ext cx="5905783" cy="1215717"/>
          </a:xfrm>
          <a:prstGeom prst="rect">
            <a:avLst/>
          </a:prstGeom>
          <a:noFill/>
          <a:ln w="9525">
            <a:noFill/>
            <a:miter lim="800000"/>
            <a:headEnd/>
            <a:tailEnd/>
          </a:ln>
        </p:spPr>
        <p:txBody>
          <a:bodyPr wrap="none">
            <a:prstTxWarp prst="textNoShape">
              <a:avLst/>
            </a:prstTxWarp>
            <a:spAutoFit/>
          </a:bodyPr>
          <a:lstStyle/>
          <a:p>
            <a:pPr algn="ctr"/>
            <a:r>
              <a:rPr lang="en-US" sz="7300" dirty="0">
                <a:solidFill>
                  <a:srgbClr val="EE3423"/>
                </a:solidFill>
                <a:latin typeface="Arial" pitchFamily="34" charset="0"/>
                <a:cs typeface="Arial" pitchFamily="34" charset="0"/>
              </a:rPr>
              <a:t>IS WORKING</a:t>
            </a:r>
          </a:p>
        </p:txBody>
      </p:sp>
      <p:sp>
        <p:nvSpPr>
          <p:cNvPr id="7" name="Rectangle 6"/>
          <p:cNvSpPr>
            <a:spLocks noChangeArrowheads="1"/>
          </p:cNvSpPr>
          <p:nvPr userDrawn="1"/>
        </p:nvSpPr>
        <p:spPr bwMode="auto">
          <a:xfrm>
            <a:off x="1616075" y="1724025"/>
            <a:ext cx="5913438" cy="3409950"/>
          </a:xfrm>
          <a:prstGeom prst="rect">
            <a:avLst/>
          </a:prstGeom>
          <a:noFill/>
          <a:ln w="9525">
            <a:noFill/>
            <a:miter lim="800000"/>
            <a:headEnd/>
            <a:tailEnd/>
          </a:ln>
        </p:spPr>
        <p:txBody>
          <a:bodyPr wrap="none" anchor="ctr">
            <a:prstTxWarp prst="textNoShape">
              <a:avLst/>
            </a:prstTxWarp>
          </a:bodyPr>
          <a:lstStyle/>
          <a:p>
            <a:endParaRPr 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111651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8208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87"/>
            <a:ext cx="8229600" cy="1142802"/>
          </a:xfrm>
        </p:spPr>
        <p:txBody>
          <a:bodyPr/>
          <a:lstStyle/>
          <a:p>
            <a:r>
              <a:rPr lang="en-US"/>
              <a:t>Click to edit Master title style</a:t>
            </a:r>
            <a:endParaRPr lang="el-GR"/>
          </a:p>
        </p:txBody>
      </p:sp>
      <p:sp>
        <p:nvSpPr>
          <p:cNvPr id="3" name="Text Placeholder 2"/>
          <p:cNvSpPr>
            <a:spLocks noGrp="1"/>
          </p:cNvSpPr>
          <p:nvPr>
            <p:ph type="body" sz="half" idx="1"/>
          </p:nvPr>
        </p:nvSpPr>
        <p:spPr>
          <a:xfrm>
            <a:off x="457200" y="1599923"/>
            <a:ext cx="4071938" cy="4525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4614862" y="1599922"/>
            <a:ext cx="4071938" cy="22058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4614862" y="3920048"/>
            <a:ext cx="4071938" cy="22058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1697298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84041698"/>
      </p:ext>
    </p:extLst>
  </p:cSld>
  <p:clrMapOvr>
    <a:masterClrMapping/>
  </p:clrMapOvr>
  <p:extLst>
    <p:ext uri="{DCECCB84-F9BA-43D5-87BE-67443E8EF086}">
      <p15:sldGuideLst xmlns:p15="http://schemas.microsoft.com/office/powerpoint/2012/main">
        <p15:guide id="1" orient="horz" pos="880" userDrawn="1">
          <p15:clr>
            <a:srgbClr val="FBAE40"/>
          </p15:clr>
        </p15:guide>
        <p15:guide id="3" pos="2064" userDrawn="1">
          <p15:clr>
            <a:srgbClr val="FBAE40"/>
          </p15:clr>
        </p15:guide>
        <p15:guide id="4" pos="3704" userDrawn="1">
          <p15:clr>
            <a:srgbClr val="FBAE40"/>
          </p15:clr>
        </p15:guide>
        <p15:guide id="5" pos="3933" userDrawn="1">
          <p15:clr>
            <a:srgbClr val="FBAE40"/>
          </p15:clr>
        </p15:guide>
        <p15:guide id="6" orient="horz" pos="1184" userDrawn="1">
          <p15:clr>
            <a:srgbClr val="FBAE40"/>
          </p15:clr>
        </p15:guide>
        <p15:guide id="8" pos="18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9" name="Content Left">
            <a:extLst>
              <a:ext uri="{FF2B5EF4-FFF2-40B4-BE49-F238E27FC236}">
                <a16:creationId xmlns="" xmlns:a16="http://schemas.microsoft.com/office/drawing/2014/main" id="{6A7F758E-525D-44C3-BDD5-BFF8781D8E02}"/>
              </a:ext>
            </a:extLst>
          </p:cNvPr>
          <p:cNvSpPr>
            <a:spLocks noGrp="1"/>
          </p:cNvSpPr>
          <p:nvPr>
            <p:ph sz="half" idx="16"/>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Middle">
            <a:extLst>
              <a:ext uri="{FF2B5EF4-FFF2-40B4-BE49-F238E27FC236}">
                <a16:creationId xmlns="" xmlns:a16="http://schemas.microsoft.com/office/drawing/2014/main" id="{133A1ECB-BE3C-4BBF-8E4F-26FFCF1F2614}"/>
              </a:ext>
            </a:extLst>
          </p:cNvPr>
          <p:cNvSpPr>
            <a:spLocks noGrp="1"/>
          </p:cNvSpPr>
          <p:nvPr>
            <p:ph sz="quarter" idx="17"/>
          </p:nvPr>
        </p:nvSpPr>
        <p:spPr>
          <a:xfrm>
            <a:off x="3280773"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Right">
            <a:extLst>
              <a:ext uri="{FF2B5EF4-FFF2-40B4-BE49-F238E27FC236}">
                <a16:creationId xmlns="" xmlns:a16="http://schemas.microsoft.com/office/drawing/2014/main" id="{3A350C1B-9FE8-402C-AAAC-D8505015CB4E}"/>
              </a:ext>
            </a:extLst>
          </p:cNvPr>
          <p:cNvSpPr>
            <a:spLocks noGrp="1"/>
          </p:cNvSpPr>
          <p:nvPr>
            <p:ph sz="quarter" idx="18"/>
          </p:nvPr>
        </p:nvSpPr>
        <p:spPr>
          <a:xfrm>
            <a:off x="6244046"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Heading Left">
            <a:extLst>
              <a:ext uri="{FF2B5EF4-FFF2-40B4-BE49-F238E27FC236}">
                <a16:creationId xmlns="" xmlns:a16="http://schemas.microsoft.com/office/drawing/2014/main" id="{078BFEC2-EDAE-402B-AB57-B40B02EA90CE}"/>
              </a:ext>
            </a:extLst>
          </p:cNvPr>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3" name="Heading Middle">
            <a:extLst>
              <a:ext uri="{FF2B5EF4-FFF2-40B4-BE49-F238E27FC236}">
                <a16:creationId xmlns="" xmlns:a16="http://schemas.microsoft.com/office/drawing/2014/main" id="{05EB06AF-742B-4FD5-93F3-76959D313314}"/>
              </a:ext>
            </a:extLst>
          </p:cNvPr>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4" name="Heading Right">
            <a:extLst>
              <a:ext uri="{FF2B5EF4-FFF2-40B4-BE49-F238E27FC236}">
                <a16:creationId xmlns="" xmlns:a16="http://schemas.microsoft.com/office/drawing/2014/main" id="{E0BC7AB0-9B1F-4C62-A33D-E57909EC7649}"/>
              </a:ext>
            </a:extLst>
          </p:cNvPr>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1984736374"/>
      </p:ext>
    </p:extLst>
  </p:cSld>
  <p:clrMapOvr>
    <a:masterClrMapping/>
  </p:clrMapOvr>
  <p:extLst>
    <p:ext uri="{DCECCB84-F9BA-43D5-87BE-67443E8EF086}">
      <p15:sldGuideLst xmlns:p15="http://schemas.microsoft.com/office/powerpoint/2012/main">
        <p15:guide id="1" orient="horz" pos="880" userDrawn="1">
          <p15:clr>
            <a:srgbClr val="FBAE40"/>
          </p15:clr>
        </p15:guide>
        <p15:guide id="3" pos="2064" userDrawn="1">
          <p15:clr>
            <a:srgbClr val="FBAE40"/>
          </p15:clr>
        </p15:guide>
        <p15:guide id="4" pos="3704" userDrawn="1">
          <p15:clr>
            <a:srgbClr val="FBAE40"/>
          </p15:clr>
        </p15:guide>
        <p15:guide id="5" pos="3933" userDrawn="1">
          <p15:clr>
            <a:srgbClr val="FBAE40"/>
          </p15:clr>
        </p15:guide>
        <p15:guide id="6" orient="horz" pos="1184" userDrawn="1">
          <p15:clr>
            <a:srgbClr val="FBAE40"/>
          </p15:clr>
        </p15:guide>
        <p15:guide id="7" pos="18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EA968C0B-0ABB-493A-A960-3ABE3BFD7F2A}"/>
              </a:ext>
            </a:extLst>
          </p:cNvPr>
          <p:cNvGraphicFramePr>
            <a:graphicFrameLocks noChangeAspect="1"/>
          </p:cNvGraphicFramePr>
          <p:nvPr userDrawn="1">
            <p:custDataLst>
              <p:tags r:id="rId2"/>
            </p:custDataLst>
            <p:extLst>
              <p:ext uri="{D42A27DB-BD31-4B8C-83A1-F6EECF244321}">
                <p14:modId xmlns:p14="http://schemas.microsoft.com/office/powerpoint/2010/main" val="1980366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67" name="think-cell Slide" r:id="rId4" imgW="383" imgH="384" progId="TCLayout.ActiveDocument.1">
                  <p:embed/>
                </p:oleObj>
              </mc:Choice>
              <mc:Fallback>
                <p:oleObj name="think-cell Slide" r:id="rId4" imgW="383" imgH="384" progId="TCLayout.ActiveDocument.1">
                  <p:embed/>
                  <p:pic>
                    <p:nvPicPr>
                      <p:cNvPr id="12" name="Object 11" hidden="1">
                        <a:extLst>
                          <a:ext uri="{FF2B5EF4-FFF2-40B4-BE49-F238E27FC236}">
                            <a16:creationId xmlns="" xmlns:a16="http://schemas.microsoft.com/office/drawing/2014/main" id="{EA968C0B-0ABB-493A-A960-3ABE3BFD7F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p:cNvSpPr>
            <a:spLocks noGrp="1"/>
          </p:cNvSpPr>
          <p:nvPr>
            <p:ph sz="quarter" idx="11"/>
          </p:nvPr>
        </p:nvSpPr>
        <p:spPr>
          <a:xfrm>
            <a:off x="317501"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533953"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Left"/>
          <p:cNvSpPr>
            <a:spLocks noGrp="1"/>
          </p:cNvSpPr>
          <p:nvPr>
            <p:ph sz="quarter" idx="12"/>
          </p:nvPr>
        </p:nvSpPr>
        <p:spPr>
          <a:xfrm>
            <a:off x="2533953"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4750405"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4750405"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6966857"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6966857"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13223063"/>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2776" userDrawn="1">
          <p15:clr>
            <a:srgbClr val="FBAE40"/>
          </p15:clr>
        </p15:guide>
        <p15:guide id="3" pos="2992" userDrawn="1">
          <p15:clr>
            <a:srgbClr val="FBAE40"/>
          </p15:clr>
        </p15:guide>
        <p15:guide id="5" pos="4176" userDrawn="1">
          <p15:clr>
            <a:srgbClr val="FBAE40"/>
          </p15:clr>
        </p15:guide>
        <p15:guide id="6" pos="4376" userDrawn="1">
          <p15:clr>
            <a:srgbClr val="FBAE40"/>
          </p15:clr>
        </p15:guide>
        <p15:guide id="7" pos="1384" userDrawn="1">
          <p15:clr>
            <a:srgbClr val="FBAE40"/>
          </p15:clr>
        </p15:guide>
        <p15:guide id="8" pos="1592" userDrawn="1">
          <p15:clr>
            <a:srgbClr val="FBAE40"/>
          </p15:clr>
        </p15:guide>
        <p15:guide id="9" orient="horz" pos="115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317501"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4789714"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4789714"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317501"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317501"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4789714"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4789714"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80339346"/>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2743" userDrawn="1">
          <p15:clr>
            <a:srgbClr val="FBAE40"/>
          </p15:clr>
        </p15:guide>
        <p15:guide id="3" pos="3017" userDrawn="1">
          <p15:clr>
            <a:srgbClr val="FBAE40"/>
          </p15:clr>
        </p15:guide>
        <p15:guide id="5" orient="horz" pos="2523" userDrawn="1">
          <p15:clr>
            <a:srgbClr val="FBAE40"/>
          </p15:clr>
        </p15:guide>
        <p15:guide id="7" orient="horz" pos="1152" userDrawn="1">
          <p15:clr>
            <a:srgbClr val="FBAE40"/>
          </p15:clr>
        </p15:guide>
        <p15:guide id="9" orient="horz" pos="279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Top"/>
          <p:cNvSpPr>
            <a:spLocks noGrp="1"/>
          </p:cNvSpPr>
          <p:nvPr>
            <p:ph sz="quarter" idx="11"/>
          </p:nvPr>
        </p:nvSpPr>
        <p:spPr>
          <a:xfrm>
            <a:off x="317501"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280569"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280569"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243638" y="1397000"/>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244046"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317501"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317501"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280569"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280569"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244046"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244046"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619018724"/>
      </p:ext>
    </p:extLst>
  </p:cSld>
  <p:clrMapOvr>
    <a:masterClrMapping/>
  </p:clrMapOvr>
  <p:extLst>
    <p:ext uri="{DCECCB84-F9BA-43D5-87BE-67443E8EF086}">
      <p15:sldGuideLst xmlns:p15="http://schemas.microsoft.com/office/powerpoint/2012/main">
        <p15:guide id="1" orient="horz" pos="880" userDrawn="1">
          <p15:clr>
            <a:srgbClr val="FBAE40"/>
          </p15:clr>
        </p15:guide>
        <p15:guide id="3" pos="2064" userDrawn="1">
          <p15:clr>
            <a:srgbClr val="FBAE40"/>
          </p15:clr>
        </p15:guide>
        <p15:guide id="4" pos="3704" userDrawn="1">
          <p15:clr>
            <a:srgbClr val="FBAE40"/>
          </p15:clr>
        </p15:guide>
        <p15:guide id="5" pos="3933" userDrawn="1">
          <p15:clr>
            <a:srgbClr val="FBAE40"/>
          </p15:clr>
        </p15:guide>
        <p15:guide id="11" orient="horz" pos="2792" userDrawn="1">
          <p15:clr>
            <a:srgbClr val="FBAE40"/>
          </p15:clr>
        </p15:guide>
        <p15:guide id="12" orient="horz" pos="1152" userDrawn="1">
          <p15:clr>
            <a:srgbClr val="FBAE40"/>
          </p15:clr>
        </p15:guide>
        <p15:guide id="13" orient="horz" pos="2520" userDrawn="1">
          <p15:clr>
            <a:srgbClr val="FBAE40"/>
          </p15:clr>
        </p15:guide>
        <p15:guide id="15" pos="18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400F369-B1F2-4B80-A8DB-1E2A46D41C10}"/>
              </a:ext>
            </a:extLst>
          </p:cNvPr>
          <p:cNvGraphicFramePr>
            <a:graphicFrameLocks noChangeAspect="1"/>
          </p:cNvGraphicFramePr>
          <p:nvPr userDrawn="1">
            <p:custDataLst>
              <p:tags r:id="rId2"/>
            </p:custDataLst>
            <p:extLst>
              <p:ext uri="{D42A27DB-BD31-4B8C-83A1-F6EECF244321}">
                <p14:modId xmlns:p14="http://schemas.microsoft.com/office/powerpoint/2010/main" val="1926727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51"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A400F369-B1F2-4B80-A8DB-1E2A46D41C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55776605"/>
      </p:ext>
    </p:extLst>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DA09C6D-12CF-4151-96FC-E2706E70DC92}"/>
              </a:ext>
            </a:extLst>
          </p:cNvPr>
          <p:cNvGraphicFramePr>
            <a:graphicFrameLocks noChangeAspect="1"/>
          </p:cNvGraphicFramePr>
          <p:nvPr userDrawn="1">
            <p:custDataLst>
              <p:tags r:id="rId2"/>
            </p:custDataLst>
            <p:extLst>
              <p:ext uri="{D42A27DB-BD31-4B8C-83A1-F6EECF244321}">
                <p14:modId xmlns:p14="http://schemas.microsoft.com/office/powerpoint/2010/main" val="1551945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91"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 xmlns:a16="http://schemas.microsoft.com/office/drawing/2014/main" id="{ADA09C6D-12CF-4151-96FC-E2706E70DC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 xmlns:a16="http://schemas.microsoft.com/office/drawing/2014/main" id="{800ACA8C-D21E-4B7B-A9FB-90F1AE30EF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21"/>
            <a:ext cx="9144000" cy="6859321"/>
          </a:xfrm>
          <a:prstGeom prst="rect">
            <a:avLst/>
          </a:prstGeom>
        </p:spPr>
      </p:pic>
      <p:sp>
        <p:nvSpPr>
          <p:cNvPr id="2" name="Rectangle 1">
            <a:extLst>
              <a:ext uri="{FF2B5EF4-FFF2-40B4-BE49-F238E27FC236}">
                <a16:creationId xmlns="" xmlns:a16="http://schemas.microsoft.com/office/drawing/2014/main" id="{89370FD0-ADB1-47E2-9665-B65C93FEDAE4}"/>
              </a:ext>
            </a:extLst>
          </p:cNvPr>
          <p:cNvSpPr/>
          <p:nvPr userDrawn="1"/>
        </p:nvSpPr>
        <p:spPr>
          <a:xfrm>
            <a:off x="5845629" y="2808514"/>
            <a:ext cx="2980871" cy="1088572"/>
          </a:xfrm>
          <a:prstGeom prst="rect">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schemeClr val="tx1"/>
              </a:solidFill>
            </a:endParaRPr>
          </a:p>
        </p:txBody>
      </p:sp>
      <p:pic>
        <p:nvPicPr>
          <p:cNvPr id="4" name="Picture 5" descr="Εθνική Ασφαλιστική - Time For Insurance">
            <a:extLst>
              <a:ext uri="{FF2B5EF4-FFF2-40B4-BE49-F238E27FC236}">
                <a16:creationId xmlns="" xmlns:a16="http://schemas.microsoft.com/office/drawing/2014/main" id="{ED998F83-591A-4D61-97A5-6AF8FEAF218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379679"/>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2CC9F7B9-C56C-4019-A9BE-AA90B315D72E}"/>
              </a:ext>
            </a:extLst>
          </p:cNvPr>
          <p:cNvGraphicFramePr>
            <a:graphicFrameLocks noChangeAspect="1"/>
          </p:cNvGraphicFramePr>
          <p:nvPr userDrawn="1">
            <p:custDataLst>
              <p:tags r:id="rId2"/>
            </p:custDataLst>
            <p:extLst>
              <p:ext uri="{D42A27DB-BD31-4B8C-83A1-F6EECF244321}">
                <p14:modId xmlns:p14="http://schemas.microsoft.com/office/powerpoint/2010/main" val="2599705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39"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2CC9F7B9-C56C-4019-A9BE-AA90B315D7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group of sailboats on the water&#10;&#10;Description automatically generated with medium confidence">
            <a:extLst>
              <a:ext uri="{FF2B5EF4-FFF2-40B4-BE49-F238E27FC236}">
                <a16:creationId xmlns="" xmlns:a16="http://schemas.microsoft.com/office/drawing/2014/main" id="{56CC7E10-4E83-4F79-9C2C-ADD4AB946534}"/>
              </a:ext>
            </a:extLst>
          </p:cNvPr>
          <p:cNvPicPr>
            <a:picLocks noChangeAspect="1"/>
          </p:cNvPicPr>
          <p:nvPr userDrawn="1"/>
        </p:nvPicPr>
        <p:blipFill rotWithShape="1">
          <a:blip r:embed="rId6"/>
          <a:srcRect l="11748" t="276"/>
          <a:stretch/>
        </p:blipFill>
        <p:spPr>
          <a:xfrm>
            <a:off x="0" y="0"/>
            <a:ext cx="9144000" cy="6888480"/>
          </a:xfrm>
          <a:prstGeom prst="rect">
            <a:avLst/>
          </a:prstGeom>
        </p:spPr>
      </p:pic>
      <p:sp>
        <p:nvSpPr>
          <p:cNvPr id="13" name="Rectangle 12">
            <a:extLst>
              <a:ext uri="{FF2B5EF4-FFF2-40B4-BE49-F238E27FC236}">
                <a16:creationId xmlns="" xmlns:a16="http://schemas.microsoft.com/office/drawing/2014/main" id="{0B963CC4-798F-4250-8298-1F5388E1A551}"/>
              </a:ext>
            </a:extLst>
          </p:cNvPr>
          <p:cNvSpPr/>
          <p:nvPr userDrawn="1"/>
        </p:nvSpPr>
        <p:spPr>
          <a:xfrm>
            <a:off x="0" y="0"/>
            <a:ext cx="9144000" cy="6888480"/>
          </a:xfrm>
          <a:prstGeom prst="rect">
            <a:avLst/>
          </a:prstGeom>
          <a:gradFill flip="none" rotWithShape="1">
            <a:gsLst>
              <a:gs pos="0">
                <a:schemeClr val="accent5">
                  <a:lumMod val="20000"/>
                  <a:lumOff val="80000"/>
                  <a:alpha val="28000"/>
                </a:schemeClr>
              </a:gs>
              <a:gs pos="47000">
                <a:schemeClr val="bg1">
                  <a:alpha val="61000"/>
                </a:schemeClr>
              </a:gs>
            </a:gsLst>
            <a:lin ang="0" scaled="1"/>
            <a:tileRect/>
          </a:gra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200" kern="0" dirty="0">
              <a:solidFill>
                <a:schemeClr val="tx1"/>
              </a:solidFill>
            </a:endParaRPr>
          </a:p>
        </p:txBody>
      </p:sp>
      <p:pic>
        <p:nvPicPr>
          <p:cNvPr id="7" name="Picture 6">
            <a:extLst>
              <a:ext uri="{FF2B5EF4-FFF2-40B4-BE49-F238E27FC236}">
                <a16:creationId xmlns="" xmlns:a16="http://schemas.microsoft.com/office/drawing/2014/main" id="{88C98C03-4F5D-424D-8630-BE87437D4A57}"/>
              </a:ext>
            </a:extLst>
          </p:cNvPr>
          <p:cNvPicPr>
            <a:picLocks noChangeAspect="1"/>
          </p:cNvPicPr>
          <p:nvPr userDrawn="1"/>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4584" t="44178" r="3750" b="45102"/>
          <a:stretch/>
        </p:blipFill>
        <p:spPr>
          <a:xfrm>
            <a:off x="5905499" y="3028950"/>
            <a:ext cx="2895601" cy="735387"/>
          </a:xfrm>
          <a:prstGeom prst="rect">
            <a:avLst/>
          </a:prstGeom>
        </p:spPr>
      </p:pic>
      <p:sp>
        <p:nvSpPr>
          <p:cNvPr id="2" name="Title"/>
          <p:cNvSpPr>
            <a:spLocks noGrp="1"/>
          </p:cNvSpPr>
          <p:nvPr>
            <p:ph type="body" sz="quarter" idx="10" hasCustomPrompt="1"/>
          </p:nvPr>
        </p:nvSpPr>
        <p:spPr>
          <a:xfrm>
            <a:off x="4171308" y="1329477"/>
            <a:ext cx="4655192" cy="433388"/>
          </a:xfrm>
        </p:spPr>
        <p:txBody>
          <a:bodyPr wrap="square" lIns="0" tIns="0" rIns="0" bIns="0" anchor="b">
            <a:spAutoFit/>
          </a:bodyPr>
          <a:lstStyle>
            <a:lvl1pPr marL="0" indent="0" algn="r" fontAlgn="base">
              <a:lnSpc>
                <a:spcPct val="88000"/>
              </a:lnSpc>
              <a:spcBef>
                <a:spcPts val="0"/>
              </a:spcBef>
              <a:spcAft>
                <a:spcPts val="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fontAlgn="base">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n-US"/>
              <a:t>Title</a:t>
            </a:r>
          </a:p>
        </p:txBody>
      </p:sp>
      <p:sp>
        <p:nvSpPr>
          <p:cNvPr id="3" name="Subtitle"/>
          <p:cNvSpPr>
            <a:spLocks noGrp="1"/>
          </p:cNvSpPr>
          <p:nvPr>
            <p:ph type="body" sz="quarter" idx="11" hasCustomPrompt="1"/>
          </p:nvPr>
        </p:nvSpPr>
        <p:spPr>
          <a:xfrm>
            <a:off x="4171308" y="1838504"/>
            <a:ext cx="4655192" cy="325025"/>
          </a:xfrm>
        </p:spPr>
        <p:txBody>
          <a:bodyPr wrap="square" lIns="0" tIns="0" rIns="0" bIns="0">
            <a:spAutoFit/>
          </a:bodyPr>
          <a:lstStyle>
            <a:lvl1pPr marL="0" indent="0" algn="r">
              <a:lnSpc>
                <a:spcPct val="88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1pPr>
            <a:lvl2pPr marL="0" indent="0">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n-US"/>
              <a:t>Subtitle</a:t>
            </a:r>
          </a:p>
        </p:txBody>
      </p:sp>
      <p:sp>
        <p:nvSpPr>
          <p:cNvPr id="4" name="Presenter"/>
          <p:cNvSpPr>
            <a:spLocks noGrp="1"/>
          </p:cNvSpPr>
          <p:nvPr>
            <p:ph type="body" sz="quarter" idx="13" hasCustomPrompt="1"/>
          </p:nvPr>
        </p:nvSpPr>
        <p:spPr>
          <a:xfrm>
            <a:off x="4572000" y="5867401"/>
            <a:ext cx="4254500" cy="246221"/>
          </a:xfrm>
        </p:spPr>
        <p:txBody>
          <a:bodyPr wrap="square" lIns="0" tIns="0" rIns="0" bIns="0">
            <a:spAutoFit/>
          </a:bodyPr>
          <a:lstStyle>
            <a:lvl1pPr marL="0" indent="0" algn="r">
              <a:spcBef>
                <a:spcPts val="0"/>
              </a:spcBef>
              <a:spcAft>
                <a:spcPts val="0"/>
              </a:spcAft>
              <a:buFont typeface="Arial" panose="020B0604020202020204" pitchFamily="34" charset="0"/>
              <a:buChar char="​"/>
              <a:defRPr sz="1600">
                <a:solidFill>
                  <a:schemeClr val="tx1"/>
                </a:solidFill>
              </a:defRPr>
            </a:lvl1pPr>
            <a:lvl2pPr marL="0" indent="0" fontAlgn="base">
              <a:spcBef>
                <a:spcPts val="0"/>
              </a:spcBef>
              <a:spcAft>
                <a:spcPts val="0"/>
              </a:spcAft>
              <a:buFont typeface="Arial" panose="020B0604020202020204" pitchFamily="34" charset="0"/>
              <a:buChar char="​"/>
              <a:defRPr sz="1714">
                <a:solidFill>
                  <a:schemeClr val="tx1"/>
                </a:solidFill>
              </a:defRPr>
            </a:lvl2pPr>
            <a:lvl3pPr marL="0" indent="0">
              <a:spcBef>
                <a:spcPts val="0"/>
              </a:spcBef>
              <a:spcAft>
                <a:spcPts val="0"/>
              </a:spcAft>
              <a:buFont typeface="Arial" panose="020B0604020202020204" pitchFamily="34" charset="0"/>
              <a:buChar char="​"/>
              <a:defRPr sz="1714">
                <a:solidFill>
                  <a:schemeClr val="tx1"/>
                </a:solidFill>
              </a:defRPr>
            </a:lvl3pPr>
            <a:lvl4pPr marL="0" indent="0">
              <a:spcBef>
                <a:spcPts val="0"/>
              </a:spcBef>
              <a:spcAft>
                <a:spcPts val="0"/>
              </a:spcAft>
              <a:buFont typeface="Arial" panose="020B0604020202020204" pitchFamily="34" charset="0"/>
              <a:buChar char="​"/>
              <a:defRPr sz="1714">
                <a:solidFill>
                  <a:schemeClr val="tx1"/>
                </a:solidFill>
              </a:defRPr>
            </a:lvl4pPr>
            <a:lvl5pPr marL="0" indent="0">
              <a:spcBef>
                <a:spcPts val="0"/>
              </a:spcBef>
              <a:spcAft>
                <a:spcPts val="0"/>
              </a:spcAft>
              <a:buFont typeface="Arial" panose="020B0604020202020204" pitchFamily="34" charset="0"/>
              <a:buChar char="​"/>
              <a:defRPr sz="1714">
                <a:solidFill>
                  <a:schemeClr val="tx1"/>
                </a:solidFill>
              </a:defRPr>
            </a:lvl5pPr>
            <a:lvl6pPr marL="0" indent="0">
              <a:spcBef>
                <a:spcPts val="0"/>
              </a:spcBef>
              <a:spcAft>
                <a:spcPts val="0"/>
              </a:spcAft>
              <a:buFont typeface="Arial" panose="020B0604020202020204" pitchFamily="34" charset="0"/>
              <a:buChar char="​"/>
              <a:defRPr sz="1714">
                <a:solidFill>
                  <a:schemeClr val="tx1"/>
                </a:solidFill>
              </a:defRPr>
            </a:lvl6pPr>
            <a:lvl7pPr marL="0" indent="0">
              <a:spcBef>
                <a:spcPts val="0"/>
              </a:spcBef>
              <a:spcAft>
                <a:spcPts val="0"/>
              </a:spcAft>
              <a:buFont typeface="Arial" panose="020B0604020202020204" pitchFamily="34" charset="0"/>
              <a:buChar char="​"/>
              <a:defRPr sz="1714">
                <a:solidFill>
                  <a:schemeClr val="tx1"/>
                </a:solidFill>
              </a:defRPr>
            </a:lvl7pPr>
            <a:lvl8pPr marL="0" indent="0">
              <a:spcBef>
                <a:spcPts val="0"/>
              </a:spcBef>
              <a:spcAft>
                <a:spcPts val="0"/>
              </a:spcAft>
              <a:buFont typeface="Arial" panose="020B0604020202020204" pitchFamily="34" charset="0"/>
              <a:buChar char="​"/>
              <a:defRPr sz="1714">
                <a:solidFill>
                  <a:schemeClr val="tx1"/>
                </a:solidFill>
              </a:defRPr>
            </a:lvl8pPr>
            <a:lvl9pPr marL="0" indent="0">
              <a:spcBef>
                <a:spcPts val="0"/>
              </a:spcBef>
              <a:spcAft>
                <a:spcPts val="0"/>
              </a:spcAft>
              <a:buFont typeface="Arial" panose="020B0604020202020204" pitchFamily="34" charset="0"/>
              <a:buChar char="​"/>
              <a:defRPr sz="1714">
                <a:solidFill>
                  <a:schemeClr val="tx1"/>
                </a:solidFill>
              </a:defRPr>
            </a:lvl9pPr>
          </a:lstStyle>
          <a:p>
            <a:pPr lvl="0"/>
            <a:r>
              <a:rPr lang="en-US"/>
              <a:t>Date or presenter</a:t>
            </a:r>
          </a:p>
        </p:txBody>
      </p:sp>
    </p:spTree>
    <p:extLst>
      <p:ext uri="{BB962C8B-B14F-4D97-AF65-F5344CB8AC3E}">
        <p14:creationId xmlns:p14="http://schemas.microsoft.com/office/powerpoint/2010/main" val="5699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400F369-B1F2-4B80-A8DB-1E2A46D41C10}"/>
              </a:ext>
            </a:extLst>
          </p:cNvPr>
          <p:cNvGraphicFramePr>
            <a:graphicFrameLocks noChangeAspect="1"/>
          </p:cNvGraphicFramePr>
          <p:nvPr userDrawn="1">
            <p:custDataLst>
              <p:tags r:id="rId2"/>
            </p:custDataLst>
            <p:extLst>
              <p:ext uri="{D42A27DB-BD31-4B8C-83A1-F6EECF244321}">
                <p14:modId xmlns:p14="http://schemas.microsoft.com/office/powerpoint/2010/main" val="416886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63"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A400F369-B1F2-4B80-A8DB-1E2A46D41C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sz="2000"/>
            </a:lvl1p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35188179"/>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151017811"/>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7890AF54-5384-45F6-B75B-454CBFF26B7C}"/>
              </a:ext>
            </a:extLst>
          </p:cNvPr>
          <p:cNvGraphicFramePr>
            <a:graphicFrameLocks noChangeAspect="1"/>
          </p:cNvGraphicFramePr>
          <p:nvPr userDrawn="1">
            <p:custDataLst>
              <p:tags r:id="rId2"/>
            </p:custDataLst>
            <p:extLst>
              <p:ext uri="{D42A27DB-BD31-4B8C-83A1-F6EECF244321}">
                <p14:modId xmlns:p14="http://schemas.microsoft.com/office/powerpoint/2010/main" val="8090732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87"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7890AF54-5384-45F6-B75B-454CBFF26B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445256456"/>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D699B09C-AEAE-4CD1-9B52-21466EB88EB0}"/>
              </a:ext>
            </a:extLst>
          </p:cNvPr>
          <p:cNvGraphicFramePr>
            <a:graphicFrameLocks noChangeAspect="1"/>
          </p:cNvGraphicFramePr>
          <p:nvPr userDrawn="1">
            <p:custDataLst>
              <p:tags r:id="rId2"/>
            </p:custDataLst>
            <p:extLst>
              <p:ext uri="{D42A27DB-BD31-4B8C-83A1-F6EECF244321}">
                <p14:modId xmlns:p14="http://schemas.microsoft.com/office/powerpoint/2010/main" val="3025612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11"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D699B09C-AEAE-4CD1-9B52-21466EB88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317501" y="1883664"/>
            <a:ext cx="8509000"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114602252"/>
      </p:ext>
    </p:extLst>
  </p:cSld>
  <p:clrMapOvr>
    <a:masterClrMapping/>
  </p:clrMapOvr>
  <p:extLst>
    <p:ext uri="{DCECCB84-F9BA-43D5-87BE-67443E8EF086}">
      <p15:sldGuideLst xmlns:p15="http://schemas.microsoft.com/office/powerpoint/2012/main">
        <p15:guide id="1" orient="horz" pos="880">
          <p15:clr>
            <a:srgbClr val="FBAE40"/>
          </p15:clr>
        </p15:guide>
        <p15:guide id="5" orient="horz" pos="11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D11417A-AAF8-4A34-A023-8AFB0A8C6673}"/>
              </a:ext>
            </a:extLst>
          </p:cNvPr>
          <p:cNvGraphicFramePr>
            <a:graphicFrameLocks noChangeAspect="1"/>
          </p:cNvGraphicFramePr>
          <p:nvPr userDrawn="1">
            <p:custDataLst>
              <p:tags r:id="rId2"/>
            </p:custDataLst>
            <p:extLst>
              <p:ext uri="{D42A27DB-BD31-4B8C-83A1-F6EECF244321}">
                <p14:modId xmlns:p14="http://schemas.microsoft.com/office/powerpoint/2010/main" val="3946146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35"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1D11417A-AAF8-4A34-A023-8AFB0A8C66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0" y="384048"/>
            <a:ext cx="5486763"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0" y="1399032"/>
            <a:ext cx="548676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317500" y="1883664"/>
            <a:ext cx="5486763" cy="45171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 xmlns:a16="http://schemas.microsoft.com/office/drawing/2014/main" id="{0D3F1C2C-B46E-4074-AA0F-9EAD49A9905B}"/>
              </a:ext>
            </a:extLst>
          </p:cNvPr>
          <p:cNvSpPr>
            <a:spLocks noGrp="1"/>
          </p:cNvSpPr>
          <p:nvPr>
            <p:ph type="pic" sz="quarter" idx="20"/>
          </p:nvPr>
        </p:nvSpPr>
        <p:spPr>
          <a:xfrm>
            <a:off x="6241143" y="0"/>
            <a:ext cx="2902856" cy="6858000"/>
          </a:xfrm>
        </p:spPr>
        <p:txBody>
          <a:bodyPr tIns="640080" anchor="ctr"/>
          <a:lstStyle>
            <a:lvl1pPr marL="0" indent="0" algn="ctr">
              <a:buNone/>
              <a:defRPr sz="1333">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550677354"/>
      </p:ext>
    </p:extLst>
  </p:cSld>
  <p:clrMapOvr>
    <a:masterClrMapping/>
  </p:clrMapOvr>
  <p:extLst>
    <p:ext uri="{DCECCB84-F9BA-43D5-87BE-67443E8EF086}">
      <p15:sldGuideLst xmlns:p15="http://schemas.microsoft.com/office/powerpoint/2012/main">
        <p15:guide id="1" orient="horz" pos="880">
          <p15:clr>
            <a:srgbClr val="FBAE40"/>
          </p15:clr>
        </p15:guide>
        <p15:guide id="2" pos="3656">
          <p15:clr>
            <a:srgbClr val="FBAE40"/>
          </p15:clr>
        </p15:guide>
        <p15:guide id="3" pos="3933">
          <p15:clr>
            <a:srgbClr val="FBAE40"/>
          </p15:clr>
        </p15:guide>
        <p15:guide id="4" orient="horz" pos="1184">
          <p15:clr>
            <a:srgbClr val="FBAE40"/>
          </p15:clr>
        </p15:guide>
        <p15:guide id="5" pos="365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450560E-3E60-4D56-BD8F-30BF11FBAB78}"/>
              </a:ext>
            </a:extLst>
          </p:cNvPr>
          <p:cNvGraphicFramePr>
            <a:graphicFrameLocks noChangeAspect="1"/>
          </p:cNvGraphicFramePr>
          <p:nvPr userDrawn="1">
            <p:custDataLst>
              <p:tags r:id="rId2"/>
            </p:custDataLst>
            <p:extLst>
              <p:ext uri="{D42A27DB-BD31-4B8C-83A1-F6EECF244321}">
                <p14:modId xmlns:p14="http://schemas.microsoft.com/office/powerpoint/2010/main" val="1068113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59"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1450560E-3E60-4D56-BD8F-30BF11FBAB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ectionTitle">
            <a:extLst>
              <a:ext uri="{FF2B5EF4-FFF2-40B4-BE49-F238E27FC236}">
                <a16:creationId xmlns="" xmlns:a16="http://schemas.microsoft.com/office/drawing/2014/main" id="{DB7ED923-EF14-4631-84D0-A15D3BFAB793}"/>
              </a:ext>
            </a:extLst>
          </p:cNvPr>
          <p:cNvSpPr>
            <a:spLocks noGrp="1"/>
          </p:cNvSpPr>
          <p:nvPr>
            <p:ph type="body" sz="quarter" idx="11" hasCustomPrompt="1"/>
          </p:nvPr>
        </p:nvSpPr>
        <p:spPr>
          <a:xfrm>
            <a:off x="317500" y="4681728"/>
            <a:ext cx="6121400" cy="760914"/>
          </a:xfrm>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19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algn="l">
              <a:lnSpc>
                <a:spcPct val="85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2pPr>
            <a:lvl3pPr marL="0" indent="0">
              <a:lnSpc>
                <a:spcPct val="100000"/>
              </a:lnSpc>
              <a:spcBef>
                <a:spcPts val="0"/>
              </a:spcBef>
              <a:spcAft>
                <a:spcPts val="0"/>
              </a:spcAft>
              <a:buFont typeface="Arial" panose="020B0604020202020204" pitchFamily="34" charset="0"/>
              <a:buChar char="​"/>
              <a:defRPr sz="1905"/>
            </a:lvl3pPr>
            <a:lvl4pPr marL="0" indent="0">
              <a:lnSpc>
                <a:spcPct val="100000"/>
              </a:lnSpc>
              <a:spcBef>
                <a:spcPts val="0"/>
              </a:spcBef>
              <a:spcAft>
                <a:spcPts val="0"/>
              </a:spcAft>
              <a:buFont typeface="Arial" panose="020B0604020202020204" pitchFamily="34" charset="0"/>
              <a:buChar char="​"/>
              <a:defRPr sz="1905"/>
            </a:lvl4pPr>
            <a:lvl5pPr marL="0" indent="0">
              <a:lnSpc>
                <a:spcPct val="100000"/>
              </a:lnSpc>
              <a:spcBef>
                <a:spcPts val="0"/>
              </a:spcBef>
              <a:spcAft>
                <a:spcPts val="0"/>
              </a:spcAft>
              <a:buFont typeface="Arial" panose="020B0604020202020204" pitchFamily="34" charset="0"/>
              <a:buChar char="​"/>
              <a:defRPr sz="1905"/>
            </a:lvl5pPr>
            <a:lvl6pPr marL="0" indent="0">
              <a:lnSpc>
                <a:spcPct val="100000"/>
              </a:lnSpc>
              <a:spcBef>
                <a:spcPts val="0"/>
              </a:spcBef>
              <a:spcAft>
                <a:spcPts val="0"/>
              </a:spcAft>
              <a:buFont typeface="Arial" panose="020B0604020202020204" pitchFamily="34" charset="0"/>
              <a:buChar char="​"/>
              <a:defRPr sz="1905"/>
            </a:lvl6pPr>
            <a:lvl7pPr marL="0" indent="0">
              <a:lnSpc>
                <a:spcPct val="100000"/>
              </a:lnSpc>
              <a:spcBef>
                <a:spcPts val="0"/>
              </a:spcBef>
              <a:spcAft>
                <a:spcPts val="0"/>
              </a:spcAft>
              <a:buFont typeface="Arial" panose="020B0604020202020204" pitchFamily="34" charset="0"/>
              <a:buChar char="​"/>
              <a:defRPr sz="1905"/>
            </a:lvl7pPr>
            <a:lvl8pPr marL="0" indent="0">
              <a:lnSpc>
                <a:spcPct val="100000"/>
              </a:lnSpc>
              <a:spcBef>
                <a:spcPts val="0"/>
              </a:spcBef>
              <a:spcAft>
                <a:spcPts val="0"/>
              </a:spcAft>
              <a:buFont typeface="Arial" panose="020B0604020202020204" pitchFamily="34" charset="0"/>
              <a:buChar char="​"/>
              <a:defRPr sz="1905"/>
            </a:lvl8pPr>
            <a:lvl9pPr marL="0" indent="0">
              <a:lnSpc>
                <a:spcPct val="100000"/>
              </a:lnSpc>
              <a:spcBef>
                <a:spcPts val="0"/>
              </a:spcBef>
              <a:spcAft>
                <a:spcPts val="0"/>
              </a:spcAft>
              <a:buFont typeface="Arial" panose="020B0604020202020204" pitchFamily="34" charset="0"/>
              <a:buChar char="​"/>
              <a:defRPr sz="1905"/>
            </a:lvl9pPr>
          </a:lstStyle>
          <a:p>
            <a:pPr lvl="0"/>
            <a:r>
              <a:t>Section title</a:t>
            </a:r>
          </a:p>
          <a:p>
            <a:pPr lvl="1"/>
            <a:r>
              <a:t>Section subtitle</a:t>
            </a:r>
          </a:p>
        </p:txBody>
      </p:sp>
      <p:sp>
        <p:nvSpPr>
          <p:cNvPr id="10" name="SectionNumber">
            <a:extLst>
              <a:ext uri="{FF2B5EF4-FFF2-40B4-BE49-F238E27FC236}">
                <a16:creationId xmlns="" xmlns:a16="http://schemas.microsoft.com/office/drawing/2014/main" id="{FE8CCC3F-2C50-4C68-8484-5A35BC0DCBDA}"/>
              </a:ext>
            </a:extLst>
          </p:cNvPr>
          <p:cNvSpPr>
            <a:spLocks noGrp="1"/>
          </p:cNvSpPr>
          <p:nvPr>
            <p:ph type="body" sz="quarter" idx="12" hasCustomPrompt="1"/>
          </p:nvPr>
        </p:nvSpPr>
        <p:spPr>
          <a:xfrm>
            <a:off x="317500" y="3604421"/>
            <a:ext cx="6121400" cy="1015663"/>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6600" b="1">
                <a:solidFill>
                  <a:schemeClr val="tx1"/>
                </a:solidFill>
                <a:latin typeface="MMC Display Condensed" panose="020B0606020203020204" pitchFamily="34" charset="0"/>
                <a:ea typeface="+mj-ea"/>
                <a:cs typeface="MMC Display Condensed" panose="020B0606020203020204" pitchFamily="34" charset="0"/>
              </a:defRPr>
            </a:lvl1pPr>
            <a:lvl2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9pPr>
          </a:lstStyle>
          <a:p>
            <a:pPr lvl="0"/>
            <a:r>
              <a:t>##</a:t>
            </a:r>
          </a:p>
        </p:txBody>
      </p:sp>
      <p:pic>
        <p:nvPicPr>
          <p:cNvPr id="11" name="Picture 10">
            <a:extLst>
              <a:ext uri="{FF2B5EF4-FFF2-40B4-BE49-F238E27FC236}">
                <a16:creationId xmlns="" xmlns:a16="http://schemas.microsoft.com/office/drawing/2014/main" id="{1F05277F-110D-42E2-8C7E-29298BED7601}"/>
              </a:ext>
            </a:extLst>
          </p:cNvPr>
          <p:cNvPicPr>
            <a:picLocks noChangeAspect="1"/>
          </p:cNvPicPr>
          <p:nvPr userDrawn="1"/>
        </p:nvPicPr>
        <p:blipFill rotWithShape="1">
          <a:blip r:embed="rId6"/>
          <a:srcRect l="73401" t="66574"/>
          <a:stretch/>
        </p:blipFill>
        <p:spPr>
          <a:xfrm>
            <a:off x="6551299" y="4417888"/>
            <a:ext cx="2588250" cy="2439450"/>
          </a:xfrm>
          <a:prstGeom prst="rect">
            <a:avLst/>
          </a:prstGeom>
        </p:spPr>
      </p:pic>
      <p:pic>
        <p:nvPicPr>
          <p:cNvPr id="7" name="Picture 6">
            <a:extLst>
              <a:ext uri="{FF2B5EF4-FFF2-40B4-BE49-F238E27FC236}">
                <a16:creationId xmlns="" xmlns:a16="http://schemas.microsoft.com/office/drawing/2014/main" id="{DC552B10-DB49-497E-B762-273F2027299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extLst>
      <p:ext uri="{BB962C8B-B14F-4D97-AF65-F5344CB8AC3E}">
        <p14:creationId xmlns:p14="http://schemas.microsoft.com/office/powerpoint/2010/main" val="2998054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317501"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4789714"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7904431"/>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4789714"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135864254"/>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177396475"/>
      </p:ext>
    </p:extLst>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4" name="Content Left"/>
          <p:cNvSpPr>
            <a:spLocks noGrp="1"/>
          </p:cNvSpPr>
          <p:nvPr>
            <p:ph sz="half" idx="11"/>
          </p:nvPr>
        </p:nvSpPr>
        <p:spPr>
          <a:xfrm>
            <a:off x="317501"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789714"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789714"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19277498"/>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D93FDB7-BC44-4A87-8A11-4F1D0EA040C4}"/>
              </a:ext>
            </a:extLst>
          </p:cNvPr>
          <p:cNvGraphicFramePr>
            <a:graphicFrameLocks noChangeAspect="1"/>
          </p:cNvGraphicFramePr>
          <p:nvPr userDrawn="1">
            <p:custDataLst>
              <p:tags r:id="rId2"/>
            </p:custDataLst>
            <p:extLst>
              <p:ext uri="{D42A27DB-BD31-4B8C-83A1-F6EECF244321}">
                <p14:modId xmlns:p14="http://schemas.microsoft.com/office/powerpoint/2010/main" val="3975262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83"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2D93FDB7-BC44-4A87-8A11-4F1D0EA040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Top"/>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4" name="Content Top"/>
          <p:cNvSpPr>
            <a:spLocks noGrp="1"/>
          </p:cNvSpPr>
          <p:nvPr>
            <p:ph idx="11"/>
          </p:nvPr>
        </p:nvSpPr>
        <p:spPr>
          <a:xfrm>
            <a:off x="317501" y="188366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317501" y="400507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6" name="Content Bottom"/>
          <p:cNvSpPr>
            <a:spLocks noGrp="1"/>
          </p:cNvSpPr>
          <p:nvPr>
            <p:ph idx="12"/>
          </p:nvPr>
        </p:nvSpPr>
        <p:spPr>
          <a:xfrm>
            <a:off x="317501" y="448970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87485691"/>
      </p:ext>
    </p:extLst>
  </p:cSld>
  <p:clrMapOvr>
    <a:masterClrMapping/>
  </p:clrMapOvr>
  <p:extLst>
    <p:ext uri="{DCECCB84-F9BA-43D5-87BE-67443E8EF086}">
      <p15:sldGuideLst xmlns:p15="http://schemas.microsoft.com/office/powerpoint/2012/main">
        <p15:guide id="1" orient="horz" pos="880">
          <p15:clr>
            <a:srgbClr val="FBAE40"/>
          </p15:clr>
        </p15:guide>
        <p15:guide id="3" orient="horz" pos="2523">
          <p15:clr>
            <a:srgbClr val="FBAE40"/>
          </p15:clr>
        </p15:guide>
        <p15:guide id="4" orient="horz" pos="1176">
          <p15:clr>
            <a:srgbClr val="FBAE40"/>
          </p15:clr>
        </p15:guide>
        <p15:guide id="7" orient="horz" pos="28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16A7361B-AE22-47AF-B182-17579ABCAF7D}"/>
              </a:ext>
            </a:extLst>
          </p:cNvPr>
          <p:cNvGraphicFramePr>
            <a:graphicFrameLocks noChangeAspect="1"/>
          </p:cNvGraphicFramePr>
          <p:nvPr userDrawn="1">
            <p:custDataLst>
              <p:tags r:id="rId2"/>
            </p:custDataLst>
            <p:extLst>
              <p:ext uri="{D42A27DB-BD31-4B8C-83A1-F6EECF244321}">
                <p14:modId xmlns:p14="http://schemas.microsoft.com/office/powerpoint/2010/main" val="2246918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07"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16A7361B-AE22-47AF-B182-17579ABCAF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339737" y="1399032"/>
            <a:ext cx="548676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339737" y="1883664"/>
            <a:ext cx="548676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70047156"/>
      </p:ext>
    </p:extLst>
  </p:cSld>
  <p:clrMapOvr>
    <a:masterClrMapping/>
  </p:clrMapOvr>
  <p:extLst>
    <p:ext uri="{DCECCB84-F9BA-43D5-87BE-67443E8EF086}">
      <p15:sldGuideLst xmlns:p15="http://schemas.microsoft.com/office/powerpoint/2012/main">
        <p15:guide id="1" orient="horz" pos="880">
          <p15:clr>
            <a:srgbClr val="FBAE40"/>
          </p15:clr>
        </p15:guide>
        <p15:guide id="3" pos="2104">
          <p15:clr>
            <a:srgbClr val="FBAE40"/>
          </p15:clr>
        </p15:guide>
        <p15:guide id="4" orient="horz" pos="1184">
          <p15:clr>
            <a:srgbClr val="FBAE40"/>
          </p15:clr>
        </p15:guide>
        <p15:guide id="5" pos="182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E9CF325F-2758-491D-9FBB-14EDB098B827}"/>
              </a:ext>
            </a:extLst>
          </p:cNvPr>
          <p:cNvGraphicFramePr>
            <a:graphicFrameLocks noChangeAspect="1"/>
          </p:cNvGraphicFramePr>
          <p:nvPr userDrawn="1">
            <p:custDataLst>
              <p:tags r:id="rId2"/>
            </p:custDataLst>
            <p:extLst>
              <p:ext uri="{D42A27DB-BD31-4B8C-83A1-F6EECF244321}">
                <p14:modId xmlns:p14="http://schemas.microsoft.com/office/powerpoint/2010/main" val="3118319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31"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E9CF325F-2758-491D-9FBB-14EDB098B8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548676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5486762"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244046" y="1399032"/>
            <a:ext cx="258245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244046" y="1883664"/>
            <a:ext cx="258245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057927967"/>
      </p:ext>
    </p:extLst>
  </p:cSld>
  <p:clrMapOvr>
    <a:masterClrMapping/>
  </p:clrMapOvr>
  <p:extLst>
    <p:ext uri="{DCECCB84-F9BA-43D5-87BE-67443E8EF086}">
      <p15:sldGuideLst xmlns:p15="http://schemas.microsoft.com/office/powerpoint/2012/main">
        <p15:guide id="1" orient="horz" pos="880">
          <p15:clr>
            <a:srgbClr val="FBAE40"/>
          </p15:clr>
        </p15:guide>
        <p15:guide id="3" pos="3933">
          <p15:clr>
            <a:srgbClr val="FBAE40"/>
          </p15:clr>
        </p15:guide>
        <p15:guide id="4" orient="horz" pos="1184">
          <p15:clr>
            <a:srgbClr val="FBAE40"/>
          </p15:clr>
        </p15:guide>
        <p15:guide id="5" pos="365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EF0ACF76-2124-4BAC-A3E0-5AEFE4189B72}"/>
              </a:ext>
            </a:extLst>
          </p:cNvPr>
          <p:cNvGraphicFramePr>
            <a:graphicFrameLocks noChangeAspect="1"/>
          </p:cNvGraphicFramePr>
          <p:nvPr userDrawn="1">
            <p:custDataLst>
              <p:tags r:id="rId2"/>
            </p:custDataLst>
            <p:extLst>
              <p:ext uri="{D42A27DB-BD31-4B8C-83A1-F6EECF244321}">
                <p14:modId xmlns:p14="http://schemas.microsoft.com/office/powerpoint/2010/main" val="3603649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55"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EF0ACF76-2124-4BAC-A3E0-5AEFE4189B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4" name="Content Left"/>
          <p:cNvSpPr>
            <a:spLocks noGrp="1"/>
          </p:cNvSpPr>
          <p:nvPr>
            <p:ph sz="half" idx="11"/>
          </p:nvPr>
        </p:nvSpPr>
        <p:spPr>
          <a:xfrm>
            <a:off x="317501"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280773"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244046"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115272749"/>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6" pos="182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754611273"/>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6" orient="horz" pos="1184">
          <p15:clr>
            <a:srgbClr val="FBAE40"/>
          </p15:clr>
        </p15:guide>
        <p15:guide id="8" pos="18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9" name="Content Left">
            <a:extLst>
              <a:ext uri="{FF2B5EF4-FFF2-40B4-BE49-F238E27FC236}">
                <a16:creationId xmlns="" xmlns:a16="http://schemas.microsoft.com/office/drawing/2014/main" id="{6A7F758E-525D-44C3-BDD5-BFF8781D8E02}"/>
              </a:ext>
            </a:extLst>
          </p:cNvPr>
          <p:cNvSpPr>
            <a:spLocks noGrp="1"/>
          </p:cNvSpPr>
          <p:nvPr>
            <p:ph sz="half" idx="16"/>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Middle">
            <a:extLst>
              <a:ext uri="{FF2B5EF4-FFF2-40B4-BE49-F238E27FC236}">
                <a16:creationId xmlns="" xmlns:a16="http://schemas.microsoft.com/office/drawing/2014/main" id="{133A1ECB-BE3C-4BBF-8E4F-26FFCF1F2614}"/>
              </a:ext>
            </a:extLst>
          </p:cNvPr>
          <p:cNvSpPr>
            <a:spLocks noGrp="1"/>
          </p:cNvSpPr>
          <p:nvPr>
            <p:ph sz="quarter" idx="17"/>
          </p:nvPr>
        </p:nvSpPr>
        <p:spPr>
          <a:xfrm>
            <a:off x="3280773"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Right">
            <a:extLst>
              <a:ext uri="{FF2B5EF4-FFF2-40B4-BE49-F238E27FC236}">
                <a16:creationId xmlns="" xmlns:a16="http://schemas.microsoft.com/office/drawing/2014/main" id="{3A350C1B-9FE8-402C-AAAC-D8505015CB4E}"/>
              </a:ext>
            </a:extLst>
          </p:cNvPr>
          <p:cNvSpPr>
            <a:spLocks noGrp="1"/>
          </p:cNvSpPr>
          <p:nvPr>
            <p:ph sz="quarter" idx="18"/>
          </p:nvPr>
        </p:nvSpPr>
        <p:spPr>
          <a:xfrm>
            <a:off x="6244046"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Heading Left">
            <a:extLst>
              <a:ext uri="{FF2B5EF4-FFF2-40B4-BE49-F238E27FC236}">
                <a16:creationId xmlns="" xmlns:a16="http://schemas.microsoft.com/office/drawing/2014/main" id="{078BFEC2-EDAE-402B-AB57-B40B02EA90CE}"/>
              </a:ext>
            </a:extLst>
          </p:cNvPr>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3" name="Heading Middle">
            <a:extLst>
              <a:ext uri="{FF2B5EF4-FFF2-40B4-BE49-F238E27FC236}">
                <a16:creationId xmlns="" xmlns:a16="http://schemas.microsoft.com/office/drawing/2014/main" id="{05EB06AF-742B-4FD5-93F3-76959D313314}"/>
              </a:ext>
            </a:extLst>
          </p:cNvPr>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4" name="Heading Right">
            <a:extLst>
              <a:ext uri="{FF2B5EF4-FFF2-40B4-BE49-F238E27FC236}">
                <a16:creationId xmlns="" xmlns:a16="http://schemas.microsoft.com/office/drawing/2014/main" id="{E0BC7AB0-9B1F-4C62-A33D-E57909EC7649}"/>
              </a:ext>
            </a:extLst>
          </p:cNvPr>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133497854"/>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6" orient="horz" pos="1184">
          <p15:clr>
            <a:srgbClr val="FBAE40"/>
          </p15:clr>
        </p15:guide>
        <p15:guide id="7" pos="182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EA968C0B-0ABB-493A-A960-3ABE3BFD7F2A}"/>
              </a:ext>
            </a:extLst>
          </p:cNvPr>
          <p:cNvGraphicFramePr>
            <a:graphicFrameLocks noChangeAspect="1"/>
          </p:cNvGraphicFramePr>
          <p:nvPr userDrawn="1">
            <p:custDataLst>
              <p:tags r:id="rId2"/>
            </p:custDataLst>
            <p:extLst>
              <p:ext uri="{D42A27DB-BD31-4B8C-83A1-F6EECF244321}">
                <p14:modId xmlns:p14="http://schemas.microsoft.com/office/powerpoint/2010/main" val="3049421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79" name="think-cell Slide" r:id="rId4" imgW="383" imgH="384" progId="TCLayout.ActiveDocument.1">
                  <p:embed/>
                </p:oleObj>
              </mc:Choice>
              <mc:Fallback>
                <p:oleObj name="think-cell Slide" r:id="rId4" imgW="383" imgH="384" progId="TCLayout.ActiveDocument.1">
                  <p:embed/>
                  <p:pic>
                    <p:nvPicPr>
                      <p:cNvPr id="12" name="Object 11" hidden="1">
                        <a:extLst>
                          <a:ext uri="{FF2B5EF4-FFF2-40B4-BE49-F238E27FC236}">
                            <a16:creationId xmlns="" xmlns:a16="http://schemas.microsoft.com/office/drawing/2014/main" id="{EA968C0B-0ABB-493A-A960-3ABE3BFD7F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p:cNvSpPr>
            <a:spLocks noGrp="1"/>
          </p:cNvSpPr>
          <p:nvPr>
            <p:ph sz="quarter" idx="11"/>
          </p:nvPr>
        </p:nvSpPr>
        <p:spPr>
          <a:xfrm>
            <a:off x="317501"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533953"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Left"/>
          <p:cNvSpPr>
            <a:spLocks noGrp="1"/>
          </p:cNvSpPr>
          <p:nvPr>
            <p:ph sz="quarter" idx="12"/>
          </p:nvPr>
        </p:nvSpPr>
        <p:spPr>
          <a:xfrm>
            <a:off x="2533953"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4750405"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4750405"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6966857"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6966857"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804194383"/>
      </p:ext>
    </p:extLst>
  </p:cSld>
  <p:clrMapOvr>
    <a:masterClrMapping/>
  </p:clrMapOvr>
  <p:extLst>
    <p:ext uri="{DCECCB84-F9BA-43D5-87BE-67443E8EF086}">
      <p15:sldGuideLst xmlns:p15="http://schemas.microsoft.com/office/powerpoint/2012/main">
        <p15:guide id="1" orient="horz" pos="880">
          <p15:clr>
            <a:srgbClr val="FBAE40"/>
          </p15:clr>
        </p15:guide>
        <p15:guide id="2" pos="2776">
          <p15:clr>
            <a:srgbClr val="FBAE40"/>
          </p15:clr>
        </p15:guide>
        <p15:guide id="3" pos="2992">
          <p15:clr>
            <a:srgbClr val="FBAE40"/>
          </p15:clr>
        </p15:guide>
        <p15:guide id="5" pos="4176">
          <p15:clr>
            <a:srgbClr val="FBAE40"/>
          </p15:clr>
        </p15:guide>
        <p15:guide id="6" pos="4376">
          <p15:clr>
            <a:srgbClr val="FBAE40"/>
          </p15:clr>
        </p15:guide>
        <p15:guide id="7" pos="1384">
          <p15:clr>
            <a:srgbClr val="FBAE40"/>
          </p15:clr>
        </p15:guide>
        <p15:guide id="8" pos="1592">
          <p15:clr>
            <a:srgbClr val="FBAE40"/>
          </p15:clr>
        </p15:guide>
        <p15:guide id="9" orient="horz" pos="115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317501"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4789714"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4789714"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317501"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317501"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4789714"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4789714"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830394064"/>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5" orient="horz" pos="2523">
          <p15:clr>
            <a:srgbClr val="FBAE40"/>
          </p15:clr>
        </p15:guide>
        <p15:guide id="7" orient="horz" pos="1152">
          <p15:clr>
            <a:srgbClr val="FBAE40"/>
          </p15:clr>
        </p15:guide>
        <p15:guide id="9" orient="horz" pos="2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Top"/>
          <p:cNvSpPr>
            <a:spLocks noGrp="1"/>
          </p:cNvSpPr>
          <p:nvPr>
            <p:ph sz="quarter" idx="11"/>
          </p:nvPr>
        </p:nvSpPr>
        <p:spPr>
          <a:xfrm>
            <a:off x="317501"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280569"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280569"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243638" y="1397000"/>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244046"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317501"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317501"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280569"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280569"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244046"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244046"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157759768"/>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11" orient="horz" pos="2792">
          <p15:clr>
            <a:srgbClr val="FBAE40"/>
          </p15:clr>
        </p15:guide>
        <p15:guide id="12" orient="horz" pos="1152">
          <p15:clr>
            <a:srgbClr val="FBAE40"/>
          </p15:clr>
        </p15:guide>
        <p15:guide id="13" orient="horz" pos="2520">
          <p15:clr>
            <a:srgbClr val="FBAE40"/>
          </p15:clr>
        </p15:guide>
        <p15:guide id="15" pos="18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7890AF54-5384-45F6-B75B-454CBFF26B7C}"/>
              </a:ext>
            </a:extLst>
          </p:cNvPr>
          <p:cNvGraphicFramePr>
            <a:graphicFrameLocks noChangeAspect="1"/>
          </p:cNvGraphicFramePr>
          <p:nvPr userDrawn="1">
            <p:custDataLst>
              <p:tags r:id="rId2"/>
            </p:custDataLst>
            <p:extLst>
              <p:ext uri="{D42A27DB-BD31-4B8C-83A1-F6EECF244321}">
                <p14:modId xmlns:p14="http://schemas.microsoft.com/office/powerpoint/2010/main" val="1338736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75"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7890AF54-5384-45F6-B75B-454CBFF26B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553066240"/>
      </p:ext>
    </p:extLst>
  </p:cSld>
  <p:clrMapOvr>
    <a:masterClrMapping/>
  </p:clrMapOvr>
  <p:extLst>
    <p:ext uri="{DCECCB84-F9BA-43D5-87BE-67443E8EF086}">
      <p15:sldGuideLst xmlns:p15="http://schemas.microsoft.com/office/powerpoint/2012/main">
        <p15:guide id="1" orient="horz" pos="880" userDrawn="1">
          <p15:clr>
            <a:srgbClr val="FBAE40"/>
          </p15:clr>
        </p15:guide>
        <p15:guide id="2" orient="horz" pos="11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00ACA8C-D21E-4B7B-A9FB-90F1AE30EF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1"/>
            <a:ext cx="9144000" cy="6859321"/>
          </a:xfrm>
          <a:prstGeom prst="rect">
            <a:avLst/>
          </a:prstGeom>
        </p:spPr>
      </p:pic>
    </p:spTree>
    <p:extLst>
      <p:ext uri="{BB962C8B-B14F-4D97-AF65-F5344CB8AC3E}">
        <p14:creationId xmlns:p14="http://schemas.microsoft.com/office/powerpoint/2010/main" val="1014629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2CC9F7B9-C56C-4019-A9BE-AA90B315D72E}"/>
              </a:ext>
            </a:extLst>
          </p:cNvPr>
          <p:cNvGraphicFramePr>
            <a:graphicFrameLocks noChangeAspect="1"/>
          </p:cNvGraphicFramePr>
          <p:nvPr userDrawn="1">
            <p:custDataLst>
              <p:tags r:id="rId2"/>
            </p:custDataLst>
            <p:extLst>
              <p:ext uri="{D42A27DB-BD31-4B8C-83A1-F6EECF244321}">
                <p14:modId xmlns:p14="http://schemas.microsoft.com/office/powerpoint/2010/main" val="3671130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27"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2CC9F7B9-C56C-4019-A9BE-AA90B315D7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group of sailboats on the water&#10;&#10;Description automatically generated with medium confidence">
            <a:extLst>
              <a:ext uri="{FF2B5EF4-FFF2-40B4-BE49-F238E27FC236}">
                <a16:creationId xmlns="" xmlns:a16="http://schemas.microsoft.com/office/drawing/2014/main" id="{56CC7E10-4E83-4F79-9C2C-ADD4AB946534}"/>
              </a:ext>
            </a:extLst>
          </p:cNvPr>
          <p:cNvPicPr>
            <a:picLocks noChangeAspect="1"/>
          </p:cNvPicPr>
          <p:nvPr userDrawn="1"/>
        </p:nvPicPr>
        <p:blipFill rotWithShape="1">
          <a:blip r:embed="rId6"/>
          <a:srcRect l="11748" t="276"/>
          <a:stretch/>
        </p:blipFill>
        <p:spPr>
          <a:xfrm>
            <a:off x="0" y="0"/>
            <a:ext cx="9144000" cy="6888480"/>
          </a:xfrm>
          <a:prstGeom prst="rect">
            <a:avLst/>
          </a:prstGeom>
        </p:spPr>
      </p:pic>
      <p:sp>
        <p:nvSpPr>
          <p:cNvPr id="13" name="Rectangle 12">
            <a:extLst>
              <a:ext uri="{FF2B5EF4-FFF2-40B4-BE49-F238E27FC236}">
                <a16:creationId xmlns="" xmlns:a16="http://schemas.microsoft.com/office/drawing/2014/main" id="{0B963CC4-798F-4250-8298-1F5388E1A551}"/>
              </a:ext>
            </a:extLst>
          </p:cNvPr>
          <p:cNvSpPr/>
          <p:nvPr userDrawn="1"/>
        </p:nvSpPr>
        <p:spPr>
          <a:xfrm>
            <a:off x="0" y="0"/>
            <a:ext cx="9144000" cy="6888480"/>
          </a:xfrm>
          <a:prstGeom prst="rect">
            <a:avLst/>
          </a:prstGeom>
          <a:gradFill flip="none" rotWithShape="1">
            <a:gsLst>
              <a:gs pos="0">
                <a:schemeClr val="accent5">
                  <a:lumMod val="20000"/>
                  <a:lumOff val="80000"/>
                  <a:alpha val="28000"/>
                </a:schemeClr>
              </a:gs>
              <a:gs pos="47000">
                <a:schemeClr val="bg1">
                  <a:alpha val="61000"/>
                </a:schemeClr>
              </a:gs>
            </a:gsLst>
            <a:lin ang="0" scaled="1"/>
            <a:tileRect/>
          </a:gra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200" kern="0" dirty="0">
              <a:solidFill>
                <a:schemeClr val="tx1"/>
              </a:solidFill>
            </a:endParaRPr>
          </a:p>
        </p:txBody>
      </p:sp>
      <p:pic>
        <p:nvPicPr>
          <p:cNvPr id="7" name="Picture 6">
            <a:extLst>
              <a:ext uri="{FF2B5EF4-FFF2-40B4-BE49-F238E27FC236}">
                <a16:creationId xmlns="" xmlns:a16="http://schemas.microsoft.com/office/drawing/2014/main" id="{88C98C03-4F5D-424D-8630-BE87437D4A57}"/>
              </a:ext>
            </a:extLst>
          </p:cNvPr>
          <p:cNvPicPr>
            <a:picLocks noChangeAspect="1"/>
          </p:cNvPicPr>
          <p:nvPr userDrawn="1"/>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64584" t="44178" r="3750" b="45102"/>
          <a:stretch/>
        </p:blipFill>
        <p:spPr>
          <a:xfrm>
            <a:off x="5905499" y="3028950"/>
            <a:ext cx="2895601" cy="735387"/>
          </a:xfrm>
          <a:prstGeom prst="rect">
            <a:avLst/>
          </a:prstGeom>
        </p:spPr>
      </p:pic>
      <p:sp>
        <p:nvSpPr>
          <p:cNvPr id="2" name="Title"/>
          <p:cNvSpPr>
            <a:spLocks noGrp="1"/>
          </p:cNvSpPr>
          <p:nvPr>
            <p:ph type="body" sz="quarter" idx="10" hasCustomPrompt="1"/>
          </p:nvPr>
        </p:nvSpPr>
        <p:spPr>
          <a:xfrm>
            <a:off x="4171308" y="1329477"/>
            <a:ext cx="4655192" cy="433388"/>
          </a:xfrm>
        </p:spPr>
        <p:txBody>
          <a:bodyPr wrap="square" lIns="0" tIns="0" rIns="0" bIns="0" anchor="b">
            <a:spAutoFit/>
          </a:bodyPr>
          <a:lstStyle>
            <a:lvl1pPr marL="0" indent="0" algn="r" fontAlgn="base">
              <a:lnSpc>
                <a:spcPct val="88000"/>
              </a:lnSpc>
              <a:spcBef>
                <a:spcPts val="0"/>
              </a:spcBef>
              <a:spcAft>
                <a:spcPts val="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fontAlgn="base">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n-US"/>
              <a:t>Title</a:t>
            </a:r>
          </a:p>
        </p:txBody>
      </p:sp>
      <p:sp>
        <p:nvSpPr>
          <p:cNvPr id="3" name="Subtitle"/>
          <p:cNvSpPr>
            <a:spLocks noGrp="1"/>
          </p:cNvSpPr>
          <p:nvPr>
            <p:ph type="body" sz="quarter" idx="11" hasCustomPrompt="1"/>
          </p:nvPr>
        </p:nvSpPr>
        <p:spPr>
          <a:xfrm>
            <a:off x="4171308" y="1838504"/>
            <a:ext cx="4655192" cy="325025"/>
          </a:xfrm>
        </p:spPr>
        <p:txBody>
          <a:bodyPr wrap="square" lIns="0" tIns="0" rIns="0" bIns="0">
            <a:spAutoFit/>
          </a:bodyPr>
          <a:lstStyle>
            <a:lvl1pPr marL="0" indent="0" algn="r">
              <a:lnSpc>
                <a:spcPct val="88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1pPr>
            <a:lvl2pPr marL="0" indent="0">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n-US"/>
              <a:t>Subtitle</a:t>
            </a:r>
          </a:p>
        </p:txBody>
      </p:sp>
      <p:sp>
        <p:nvSpPr>
          <p:cNvPr id="4" name="Presenter"/>
          <p:cNvSpPr>
            <a:spLocks noGrp="1"/>
          </p:cNvSpPr>
          <p:nvPr>
            <p:ph type="body" sz="quarter" idx="13" hasCustomPrompt="1"/>
          </p:nvPr>
        </p:nvSpPr>
        <p:spPr>
          <a:xfrm>
            <a:off x="4572000" y="5867401"/>
            <a:ext cx="4254500" cy="246221"/>
          </a:xfrm>
        </p:spPr>
        <p:txBody>
          <a:bodyPr wrap="square" lIns="0" tIns="0" rIns="0" bIns="0">
            <a:spAutoFit/>
          </a:bodyPr>
          <a:lstStyle>
            <a:lvl1pPr marL="0" indent="0" algn="r">
              <a:spcBef>
                <a:spcPts val="0"/>
              </a:spcBef>
              <a:spcAft>
                <a:spcPts val="0"/>
              </a:spcAft>
              <a:buFont typeface="Arial" panose="020B0604020202020204" pitchFamily="34" charset="0"/>
              <a:buChar char="​"/>
              <a:defRPr sz="1600">
                <a:solidFill>
                  <a:schemeClr val="tx1"/>
                </a:solidFill>
              </a:defRPr>
            </a:lvl1pPr>
            <a:lvl2pPr marL="0" indent="0" fontAlgn="base">
              <a:spcBef>
                <a:spcPts val="0"/>
              </a:spcBef>
              <a:spcAft>
                <a:spcPts val="0"/>
              </a:spcAft>
              <a:buFont typeface="Arial" panose="020B0604020202020204" pitchFamily="34" charset="0"/>
              <a:buChar char="​"/>
              <a:defRPr sz="1714">
                <a:solidFill>
                  <a:schemeClr val="tx1"/>
                </a:solidFill>
              </a:defRPr>
            </a:lvl2pPr>
            <a:lvl3pPr marL="0" indent="0">
              <a:spcBef>
                <a:spcPts val="0"/>
              </a:spcBef>
              <a:spcAft>
                <a:spcPts val="0"/>
              </a:spcAft>
              <a:buFont typeface="Arial" panose="020B0604020202020204" pitchFamily="34" charset="0"/>
              <a:buChar char="​"/>
              <a:defRPr sz="1714">
                <a:solidFill>
                  <a:schemeClr val="tx1"/>
                </a:solidFill>
              </a:defRPr>
            </a:lvl3pPr>
            <a:lvl4pPr marL="0" indent="0">
              <a:spcBef>
                <a:spcPts val="0"/>
              </a:spcBef>
              <a:spcAft>
                <a:spcPts val="0"/>
              </a:spcAft>
              <a:buFont typeface="Arial" panose="020B0604020202020204" pitchFamily="34" charset="0"/>
              <a:buChar char="​"/>
              <a:defRPr sz="1714">
                <a:solidFill>
                  <a:schemeClr val="tx1"/>
                </a:solidFill>
              </a:defRPr>
            </a:lvl4pPr>
            <a:lvl5pPr marL="0" indent="0">
              <a:spcBef>
                <a:spcPts val="0"/>
              </a:spcBef>
              <a:spcAft>
                <a:spcPts val="0"/>
              </a:spcAft>
              <a:buFont typeface="Arial" panose="020B0604020202020204" pitchFamily="34" charset="0"/>
              <a:buChar char="​"/>
              <a:defRPr sz="1714">
                <a:solidFill>
                  <a:schemeClr val="tx1"/>
                </a:solidFill>
              </a:defRPr>
            </a:lvl5pPr>
            <a:lvl6pPr marL="0" indent="0">
              <a:spcBef>
                <a:spcPts val="0"/>
              </a:spcBef>
              <a:spcAft>
                <a:spcPts val="0"/>
              </a:spcAft>
              <a:buFont typeface="Arial" panose="020B0604020202020204" pitchFamily="34" charset="0"/>
              <a:buChar char="​"/>
              <a:defRPr sz="1714">
                <a:solidFill>
                  <a:schemeClr val="tx1"/>
                </a:solidFill>
              </a:defRPr>
            </a:lvl6pPr>
            <a:lvl7pPr marL="0" indent="0">
              <a:spcBef>
                <a:spcPts val="0"/>
              </a:spcBef>
              <a:spcAft>
                <a:spcPts val="0"/>
              </a:spcAft>
              <a:buFont typeface="Arial" panose="020B0604020202020204" pitchFamily="34" charset="0"/>
              <a:buChar char="​"/>
              <a:defRPr sz="1714">
                <a:solidFill>
                  <a:schemeClr val="tx1"/>
                </a:solidFill>
              </a:defRPr>
            </a:lvl7pPr>
            <a:lvl8pPr marL="0" indent="0">
              <a:spcBef>
                <a:spcPts val="0"/>
              </a:spcBef>
              <a:spcAft>
                <a:spcPts val="0"/>
              </a:spcAft>
              <a:buFont typeface="Arial" panose="020B0604020202020204" pitchFamily="34" charset="0"/>
              <a:buChar char="​"/>
              <a:defRPr sz="1714">
                <a:solidFill>
                  <a:schemeClr val="tx1"/>
                </a:solidFill>
              </a:defRPr>
            </a:lvl8pPr>
            <a:lvl9pPr marL="0" indent="0">
              <a:spcBef>
                <a:spcPts val="0"/>
              </a:spcBef>
              <a:spcAft>
                <a:spcPts val="0"/>
              </a:spcAft>
              <a:buFont typeface="Arial" panose="020B0604020202020204" pitchFamily="34" charset="0"/>
              <a:buChar char="​"/>
              <a:defRPr sz="1714">
                <a:solidFill>
                  <a:schemeClr val="tx1"/>
                </a:solidFill>
              </a:defRPr>
            </a:lvl9pPr>
          </a:lstStyle>
          <a:p>
            <a:pPr lvl="0"/>
            <a:r>
              <a:rPr lang="en-US"/>
              <a:t>Date or presenter</a:t>
            </a:r>
          </a:p>
        </p:txBody>
      </p:sp>
    </p:spTree>
    <p:extLst>
      <p:ext uri="{BB962C8B-B14F-4D97-AF65-F5344CB8AC3E}">
        <p14:creationId xmlns:p14="http://schemas.microsoft.com/office/powerpoint/2010/main" val="2731925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400F369-B1F2-4B80-A8DB-1E2A46D41C10}"/>
              </a:ext>
            </a:extLst>
          </p:cNvPr>
          <p:cNvGraphicFramePr>
            <a:graphicFrameLocks noChangeAspect="1"/>
          </p:cNvGraphicFramePr>
          <p:nvPr userDrawn="1">
            <p:custDataLst>
              <p:tags r:id="rId2"/>
            </p:custDataLst>
            <p:extLst>
              <p:ext uri="{D42A27DB-BD31-4B8C-83A1-F6EECF244321}">
                <p14:modId xmlns:p14="http://schemas.microsoft.com/office/powerpoint/2010/main" val="2243132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51"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A400F369-B1F2-4B80-A8DB-1E2A46D41C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772714586"/>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066702729"/>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7890AF54-5384-45F6-B75B-454CBFF26B7C}"/>
              </a:ext>
            </a:extLst>
          </p:cNvPr>
          <p:cNvGraphicFramePr>
            <a:graphicFrameLocks noChangeAspect="1"/>
          </p:cNvGraphicFramePr>
          <p:nvPr userDrawn="1">
            <p:custDataLst>
              <p:tags r:id="rId2"/>
            </p:custDataLst>
            <p:extLst>
              <p:ext uri="{D42A27DB-BD31-4B8C-83A1-F6EECF244321}">
                <p14:modId xmlns:p14="http://schemas.microsoft.com/office/powerpoint/2010/main" val="3961043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75"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7890AF54-5384-45F6-B75B-454CBFF26B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74894632"/>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D699B09C-AEAE-4CD1-9B52-21466EB88EB0}"/>
              </a:ext>
            </a:extLst>
          </p:cNvPr>
          <p:cNvGraphicFramePr>
            <a:graphicFrameLocks noChangeAspect="1"/>
          </p:cNvGraphicFramePr>
          <p:nvPr userDrawn="1">
            <p:custDataLst>
              <p:tags r:id="rId2"/>
            </p:custDataLst>
            <p:extLst>
              <p:ext uri="{D42A27DB-BD31-4B8C-83A1-F6EECF244321}">
                <p14:modId xmlns:p14="http://schemas.microsoft.com/office/powerpoint/2010/main" val="3495231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99"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D699B09C-AEAE-4CD1-9B52-21466EB88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317501" y="1883664"/>
            <a:ext cx="8509000"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52448485"/>
      </p:ext>
    </p:extLst>
  </p:cSld>
  <p:clrMapOvr>
    <a:masterClrMapping/>
  </p:clrMapOvr>
  <p:extLst>
    <p:ext uri="{DCECCB84-F9BA-43D5-87BE-67443E8EF086}">
      <p15:sldGuideLst xmlns:p15="http://schemas.microsoft.com/office/powerpoint/2012/main">
        <p15:guide id="1" orient="horz" pos="880">
          <p15:clr>
            <a:srgbClr val="FBAE40"/>
          </p15:clr>
        </p15:guide>
        <p15:guide id="5" orient="horz" pos="118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D11417A-AAF8-4A34-A023-8AFB0A8C6673}"/>
              </a:ext>
            </a:extLst>
          </p:cNvPr>
          <p:cNvGraphicFramePr>
            <a:graphicFrameLocks noChangeAspect="1"/>
          </p:cNvGraphicFramePr>
          <p:nvPr userDrawn="1">
            <p:custDataLst>
              <p:tags r:id="rId2"/>
            </p:custDataLst>
            <p:extLst>
              <p:ext uri="{D42A27DB-BD31-4B8C-83A1-F6EECF244321}">
                <p14:modId xmlns:p14="http://schemas.microsoft.com/office/powerpoint/2010/main" val="8583034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23"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1D11417A-AAF8-4A34-A023-8AFB0A8C66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0" y="384048"/>
            <a:ext cx="5486763"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0" y="1399032"/>
            <a:ext cx="548676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317500" y="1883664"/>
            <a:ext cx="5486763" cy="45171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 xmlns:a16="http://schemas.microsoft.com/office/drawing/2014/main" id="{0D3F1C2C-B46E-4074-AA0F-9EAD49A9905B}"/>
              </a:ext>
            </a:extLst>
          </p:cNvPr>
          <p:cNvSpPr>
            <a:spLocks noGrp="1"/>
          </p:cNvSpPr>
          <p:nvPr>
            <p:ph type="pic" sz="quarter" idx="20"/>
          </p:nvPr>
        </p:nvSpPr>
        <p:spPr>
          <a:xfrm>
            <a:off x="6241143" y="0"/>
            <a:ext cx="2902856" cy="6858000"/>
          </a:xfrm>
        </p:spPr>
        <p:txBody>
          <a:bodyPr tIns="640080" anchor="ctr"/>
          <a:lstStyle>
            <a:lvl1pPr marL="0" indent="0" algn="ctr">
              <a:buNone/>
              <a:defRPr sz="1333">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152978480"/>
      </p:ext>
    </p:extLst>
  </p:cSld>
  <p:clrMapOvr>
    <a:masterClrMapping/>
  </p:clrMapOvr>
  <p:extLst>
    <p:ext uri="{DCECCB84-F9BA-43D5-87BE-67443E8EF086}">
      <p15:sldGuideLst xmlns:p15="http://schemas.microsoft.com/office/powerpoint/2012/main">
        <p15:guide id="1" orient="horz" pos="880">
          <p15:clr>
            <a:srgbClr val="FBAE40"/>
          </p15:clr>
        </p15:guide>
        <p15:guide id="2" pos="3656">
          <p15:clr>
            <a:srgbClr val="FBAE40"/>
          </p15:clr>
        </p15:guide>
        <p15:guide id="3" pos="3933">
          <p15:clr>
            <a:srgbClr val="FBAE40"/>
          </p15:clr>
        </p15:guide>
        <p15:guide id="4" orient="horz" pos="1184">
          <p15:clr>
            <a:srgbClr val="FBAE40"/>
          </p15:clr>
        </p15:guide>
        <p15:guide id="5" pos="365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450560E-3E60-4D56-BD8F-30BF11FBAB78}"/>
              </a:ext>
            </a:extLst>
          </p:cNvPr>
          <p:cNvGraphicFramePr>
            <a:graphicFrameLocks noChangeAspect="1"/>
          </p:cNvGraphicFramePr>
          <p:nvPr userDrawn="1">
            <p:custDataLst>
              <p:tags r:id="rId2"/>
            </p:custDataLst>
            <p:extLst>
              <p:ext uri="{D42A27DB-BD31-4B8C-83A1-F6EECF244321}">
                <p14:modId xmlns:p14="http://schemas.microsoft.com/office/powerpoint/2010/main" val="8244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47"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1450560E-3E60-4D56-BD8F-30BF11FBAB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ectionTitle">
            <a:extLst>
              <a:ext uri="{FF2B5EF4-FFF2-40B4-BE49-F238E27FC236}">
                <a16:creationId xmlns="" xmlns:a16="http://schemas.microsoft.com/office/drawing/2014/main" id="{DB7ED923-EF14-4631-84D0-A15D3BFAB793}"/>
              </a:ext>
            </a:extLst>
          </p:cNvPr>
          <p:cNvSpPr>
            <a:spLocks noGrp="1"/>
          </p:cNvSpPr>
          <p:nvPr>
            <p:ph type="body" sz="quarter" idx="11" hasCustomPrompt="1"/>
          </p:nvPr>
        </p:nvSpPr>
        <p:spPr>
          <a:xfrm>
            <a:off x="317500" y="4681728"/>
            <a:ext cx="6121400" cy="760914"/>
          </a:xfrm>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19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algn="l">
              <a:lnSpc>
                <a:spcPct val="85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2pPr>
            <a:lvl3pPr marL="0" indent="0">
              <a:lnSpc>
                <a:spcPct val="100000"/>
              </a:lnSpc>
              <a:spcBef>
                <a:spcPts val="0"/>
              </a:spcBef>
              <a:spcAft>
                <a:spcPts val="0"/>
              </a:spcAft>
              <a:buFont typeface="Arial" panose="020B0604020202020204" pitchFamily="34" charset="0"/>
              <a:buChar char="​"/>
              <a:defRPr sz="1905"/>
            </a:lvl3pPr>
            <a:lvl4pPr marL="0" indent="0">
              <a:lnSpc>
                <a:spcPct val="100000"/>
              </a:lnSpc>
              <a:spcBef>
                <a:spcPts val="0"/>
              </a:spcBef>
              <a:spcAft>
                <a:spcPts val="0"/>
              </a:spcAft>
              <a:buFont typeface="Arial" panose="020B0604020202020204" pitchFamily="34" charset="0"/>
              <a:buChar char="​"/>
              <a:defRPr sz="1905"/>
            </a:lvl4pPr>
            <a:lvl5pPr marL="0" indent="0">
              <a:lnSpc>
                <a:spcPct val="100000"/>
              </a:lnSpc>
              <a:spcBef>
                <a:spcPts val="0"/>
              </a:spcBef>
              <a:spcAft>
                <a:spcPts val="0"/>
              </a:spcAft>
              <a:buFont typeface="Arial" panose="020B0604020202020204" pitchFamily="34" charset="0"/>
              <a:buChar char="​"/>
              <a:defRPr sz="1905"/>
            </a:lvl5pPr>
            <a:lvl6pPr marL="0" indent="0">
              <a:lnSpc>
                <a:spcPct val="100000"/>
              </a:lnSpc>
              <a:spcBef>
                <a:spcPts val="0"/>
              </a:spcBef>
              <a:spcAft>
                <a:spcPts val="0"/>
              </a:spcAft>
              <a:buFont typeface="Arial" panose="020B0604020202020204" pitchFamily="34" charset="0"/>
              <a:buChar char="​"/>
              <a:defRPr sz="1905"/>
            </a:lvl6pPr>
            <a:lvl7pPr marL="0" indent="0">
              <a:lnSpc>
                <a:spcPct val="100000"/>
              </a:lnSpc>
              <a:spcBef>
                <a:spcPts val="0"/>
              </a:spcBef>
              <a:spcAft>
                <a:spcPts val="0"/>
              </a:spcAft>
              <a:buFont typeface="Arial" panose="020B0604020202020204" pitchFamily="34" charset="0"/>
              <a:buChar char="​"/>
              <a:defRPr sz="1905"/>
            </a:lvl7pPr>
            <a:lvl8pPr marL="0" indent="0">
              <a:lnSpc>
                <a:spcPct val="100000"/>
              </a:lnSpc>
              <a:spcBef>
                <a:spcPts val="0"/>
              </a:spcBef>
              <a:spcAft>
                <a:spcPts val="0"/>
              </a:spcAft>
              <a:buFont typeface="Arial" panose="020B0604020202020204" pitchFamily="34" charset="0"/>
              <a:buChar char="​"/>
              <a:defRPr sz="1905"/>
            </a:lvl8pPr>
            <a:lvl9pPr marL="0" indent="0">
              <a:lnSpc>
                <a:spcPct val="100000"/>
              </a:lnSpc>
              <a:spcBef>
                <a:spcPts val="0"/>
              </a:spcBef>
              <a:spcAft>
                <a:spcPts val="0"/>
              </a:spcAft>
              <a:buFont typeface="Arial" panose="020B0604020202020204" pitchFamily="34" charset="0"/>
              <a:buChar char="​"/>
              <a:defRPr sz="1905"/>
            </a:lvl9pPr>
          </a:lstStyle>
          <a:p>
            <a:pPr lvl="0"/>
            <a:r>
              <a:t>Section title</a:t>
            </a:r>
          </a:p>
          <a:p>
            <a:pPr lvl="1"/>
            <a:r>
              <a:t>Section subtitle</a:t>
            </a:r>
          </a:p>
        </p:txBody>
      </p:sp>
      <p:sp>
        <p:nvSpPr>
          <p:cNvPr id="10" name="SectionNumber">
            <a:extLst>
              <a:ext uri="{FF2B5EF4-FFF2-40B4-BE49-F238E27FC236}">
                <a16:creationId xmlns="" xmlns:a16="http://schemas.microsoft.com/office/drawing/2014/main" id="{FE8CCC3F-2C50-4C68-8484-5A35BC0DCBDA}"/>
              </a:ext>
            </a:extLst>
          </p:cNvPr>
          <p:cNvSpPr>
            <a:spLocks noGrp="1"/>
          </p:cNvSpPr>
          <p:nvPr>
            <p:ph type="body" sz="quarter" idx="12" hasCustomPrompt="1"/>
          </p:nvPr>
        </p:nvSpPr>
        <p:spPr>
          <a:xfrm>
            <a:off x="317500" y="3604421"/>
            <a:ext cx="6121400" cy="1015663"/>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6600" b="1">
                <a:solidFill>
                  <a:schemeClr val="tx1"/>
                </a:solidFill>
                <a:latin typeface="MMC Display Condensed" panose="020B0606020203020204" pitchFamily="34" charset="0"/>
                <a:ea typeface="+mj-ea"/>
                <a:cs typeface="MMC Display Condensed" panose="020B0606020203020204" pitchFamily="34" charset="0"/>
              </a:defRPr>
            </a:lvl1pPr>
            <a:lvl2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9pPr>
          </a:lstStyle>
          <a:p>
            <a:pPr lvl="0"/>
            <a:r>
              <a:t>##</a:t>
            </a:r>
          </a:p>
        </p:txBody>
      </p:sp>
      <p:pic>
        <p:nvPicPr>
          <p:cNvPr id="11" name="Picture 10">
            <a:extLst>
              <a:ext uri="{FF2B5EF4-FFF2-40B4-BE49-F238E27FC236}">
                <a16:creationId xmlns="" xmlns:a16="http://schemas.microsoft.com/office/drawing/2014/main" id="{1F05277F-110D-42E2-8C7E-29298BED7601}"/>
              </a:ext>
            </a:extLst>
          </p:cNvPr>
          <p:cNvPicPr>
            <a:picLocks noChangeAspect="1"/>
          </p:cNvPicPr>
          <p:nvPr userDrawn="1"/>
        </p:nvPicPr>
        <p:blipFill rotWithShape="1">
          <a:blip r:embed="rId6"/>
          <a:srcRect l="73401" t="66574"/>
          <a:stretch/>
        </p:blipFill>
        <p:spPr>
          <a:xfrm>
            <a:off x="6551299" y="4417888"/>
            <a:ext cx="2588250" cy="2439450"/>
          </a:xfrm>
          <a:prstGeom prst="rect">
            <a:avLst/>
          </a:prstGeom>
        </p:spPr>
      </p:pic>
      <p:pic>
        <p:nvPicPr>
          <p:cNvPr id="7" name="Picture 6">
            <a:extLst>
              <a:ext uri="{FF2B5EF4-FFF2-40B4-BE49-F238E27FC236}">
                <a16:creationId xmlns="" xmlns:a16="http://schemas.microsoft.com/office/drawing/2014/main" id="{DC552B10-DB49-497E-B762-273F2027299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extLst>
      <p:ext uri="{BB962C8B-B14F-4D97-AF65-F5344CB8AC3E}">
        <p14:creationId xmlns:p14="http://schemas.microsoft.com/office/powerpoint/2010/main" val="3335750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317501"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4789714"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303444508"/>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4789714"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4211459496"/>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D699B09C-AEAE-4CD1-9B52-21466EB88EB0}"/>
              </a:ext>
            </a:extLst>
          </p:cNvPr>
          <p:cNvGraphicFramePr>
            <a:graphicFrameLocks noChangeAspect="1"/>
          </p:cNvGraphicFramePr>
          <p:nvPr userDrawn="1">
            <p:custDataLst>
              <p:tags r:id="rId2"/>
            </p:custDataLst>
            <p:extLst>
              <p:ext uri="{D42A27DB-BD31-4B8C-83A1-F6EECF244321}">
                <p14:modId xmlns:p14="http://schemas.microsoft.com/office/powerpoint/2010/main" val="265450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99"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D699B09C-AEAE-4CD1-9B52-21466EB88E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317501" y="1883664"/>
            <a:ext cx="8509000"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3150746"/>
      </p:ext>
    </p:extLst>
  </p:cSld>
  <p:clrMapOvr>
    <a:masterClrMapping/>
  </p:clrMapOvr>
  <p:extLst>
    <p:ext uri="{DCECCB84-F9BA-43D5-87BE-67443E8EF086}">
      <p15:sldGuideLst xmlns:p15="http://schemas.microsoft.com/office/powerpoint/2012/main">
        <p15:guide id="1" orient="horz" pos="880" userDrawn="1">
          <p15:clr>
            <a:srgbClr val="FBAE40"/>
          </p15:clr>
        </p15:guide>
        <p15:guide id="5" orient="horz" pos="118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4" name="Content Left"/>
          <p:cNvSpPr>
            <a:spLocks noGrp="1"/>
          </p:cNvSpPr>
          <p:nvPr>
            <p:ph sz="half" idx="11"/>
          </p:nvPr>
        </p:nvSpPr>
        <p:spPr>
          <a:xfrm>
            <a:off x="317501"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789714"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789714"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26033402"/>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D93FDB7-BC44-4A87-8A11-4F1D0EA040C4}"/>
              </a:ext>
            </a:extLst>
          </p:cNvPr>
          <p:cNvGraphicFramePr>
            <a:graphicFrameLocks noChangeAspect="1"/>
          </p:cNvGraphicFramePr>
          <p:nvPr userDrawn="1">
            <p:custDataLst>
              <p:tags r:id="rId2"/>
            </p:custDataLst>
            <p:extLst>
              <p:ext uri="{D42A27DB-BD31-4B8C-83A1-F6EECF244321}">
                <p14:modId xmlns:p14="http://schemas.microsoft.com/office/powerpoint/2010/main" val="1106288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71"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2D93FDB7-BC44-4A87-8A11-4F1D0EA040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Top"/>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4" name="Content Top"/>
          <p:cNvSpPr>
            <a:spLocks noGrp="1"/>
          </p:cNvSpPr>
          <p:nvPr>
            <p:ph idx="11"/>
          </p:nvPr>
        </p:nvSpPr>
        <p:spPr>
          <a:xfrm>
            <a:off x="317501" y="188366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317501" y="400507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6" name="Content Bottom"/>
          <p:cNvSpPr>
            <a:spLocks noGrp="1"/>
          </p:cNvSpPr>
          <p:nvPr>
            <p:ph idx="12"/>
          </p:nvPr>
        </p:nvSpPr>
        <p:spPr>
          <a:xfrm>
            <a:off x="317501" y="448970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06049770"/>
      </p:ext>
    </p:extLst>
  </p:cSld>
  <p:clrMapOvr>
    <a:masterClrMapping/>
  </p:clrMapOvr>
  <p:extLst>
    <p:ext uri="{DCECCB84-F9BA-43D5-87BE-67443E8EF086}">
      <p15:sldGuideLst xmlns:p15="http://schemas.microsoft.com/office/powerpoint/2012/main">
        <p15:guide id="1" orient="horz" pos="880">
          <p15:clr>
            <a:srgbClr val="FBAE40"/>
          </p15:clr>
        </p15:guide>
        <p15:guide id="3" orient="horz" pos="2523">
          <p15:clr>
            <a:srgbClr val="FBAE40"/>
          </p15:clr>
        </p15:guide>
        <p15:guide id="4" orient="horz" pos="1176">
          <p15:clr>
            <a:srgbClr val="FBAE40"/>
          </p15:clr>
        </p15:guide>
        <p15:guide id="7" orient="horz" pos="28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16A7361B-AE22-47AF-B182-17579ABCAF7D}"/>
              </a:ext>
            </a:extLst>
          </p:cNvPr>
          <p:cNvGraphicFramePr>
            <a:graphicFrameLocks noChangeAspect="1"/>
          </p:cNvGraphicFramePr>
          <p:nvPr userDrawn="1">
            <p:custDataLst>
              <p:tags r:id="rId2"/>
            </p:custDataLst>
            <p:extLst>
              <p:ext uri="{D42A27DB-BD31-4B8C-83A1-F6EECF244321}">
                <p14:modId xmlns:p14="http://schemas.microsoft.com/office/powerpoint/2010/main" val="866174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95"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16A7361B-AE22-47AF-B182-17579ABCAF7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339737" y="1399032"/>
            <a:ext cx="548676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339737" y="1883664"/>
            <a:ext cx="548676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378731622"/>
      </p:ext>
    </p:extLst>
  </p:cSld>
  <p:clrMapOvr>
    <a:masterClrMapping/>
  </p:clrMapOvr>
  <p:extLst>
    <p:ext uri="{DCECCB84-F9BA-43D5-87BE-67443E8EF086}">
      <p15:sldGuideLst xmlns:p15="http://schemas.microsoft.com/office/powerpoint/2012/main">
        <p15:guide id="1" orient="horz" pos="880">
          <p15:clr>
            <a:srgbClr val="FBAE40"/>
          </p15:clr>
        </p15:guide>
        <p15:guide id="3" pos="2104">
          <p15:clr>
            <a:srgbClr val="FBAE40"/>
          </p15:clr>
        </p15:guide>
        <p15:guide id="4" orient="horz" pos="1184">
          <p15:clr>
            <a:srgbClr val="FBAE40"/>
          </p15:clr>
        </p15:guide>
        <p15:guide id="5" pos="182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E9CF325F-2758-491D-9FBB-14EDB098B827}"/>
              </a:ext>
            </a:extLst>
          </p:cNvPr>
          <p:cNvGraphicFramePr>
            <a:graphicFrameLocks noChangeAspect="1"/>
          </p:cNvGraphicFramePr>
          <p:nvPr userDrawn="1">
            <p:custDataLst>
              <p:tags r:id="rId2"/>
            </p:custDataLst>
            <p:extLst>
              <p:ext uri="{D42A27DB-BD31-4B8C-83A1-F6EECF244321}">
                <p14:modId xmlns:p14="http://schemas.microsoft.com/office/powerpoint/2010/main" val="2629649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19" name="think-cell Slide" r:id="rId4" imgW="383" imgH="384" progId="TCLayout.ActiveDocument.1">
                  <p:embed/>
                </p:oleObj>
              </mc:Choice>
              <mc:Fallback>
                <p:oleObj name="think-cell Slide" r:id="rId4" imgW="383" imgH="384" progId="TCLayout.ActiveDocument.1">
                  <p:embed/>
                  <p:pic>
                    <p:nvPicPr>
                      <p:cNvPr id="8" name="Object 7" hidden="1">
                        <a:extLst>
                          <a:ext uri="{FF2B5EF4-FFF2-40B4-BE49-F238E27FC236}">
                            <a16:creationId xmlns="" xmlns:a16="http://schemas.microsoft.com/office/drawing/2014/main" id="{E9CF325F-2758-491D-9FBB-14EDB098B82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548676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5486762"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244046" y="1399032"/>
            <a:ext cx="258245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244046" y="1883664"/>
            <a:ext cx="258245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69736797"/>
      </p:ext>
    </p:extLst>
  </p:cSld>
  <p:clrMapOvr>
    <a:masterClrMapping/>
  </p:clrMapOvr>
  <p:extLst>
    <p:ext uri="{DCECCB84-F9BA-43D5-87BE-67443E8EF086}">
      <p15:sldGuideLst xmlns:p15="http://schemas.microsoft.com/office/powerpoint/2012/main">
        <p15:guide id="1" orient="horz" pos="880">
          <p15:clr>
            <a:srgbClr val="FBAE40"/>
          </p15:clr>
        </p15:guide>
        <p15:guide id="3" pos="3933">
          <p15:clr>
            <a:srgbClr val="FBAE40"/>
          </p15:clr>
        </p15:guide>
        <p15:guide id="4" orient="horz" pos="1184">
          <p15:clr>
            <a:srgbClr val="FBAE40"/>
          </p15:clr>
        </p15:guide>
        <p15:guide id="5" pos="365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EF0ACF76-2124-4BAC-A3E0-5AEFE4189B72}"/>
              </a:ext>
            </a:extLst>
          </p:cNvPr>
          <p:cNvGraphicFramePr>
            <a:graphicFrameLocks noChangeAspect="1"/>
          </p:cNvGraphicFramePr>
          <p:nvPr userDrawn="1">
            <p:custDataLst>
              <p:tags r:id="rId2"/>
            </p:custDataLst>
            <p:extLst>
              <p:ext uri="{D42A27DB-BD31-4B8C-83A1-F6EECF244321}">
                <p14:modId xmlns:p14="http://schemas.microsoft.com/office/powerpoint/2010/main" val="3796351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43"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 xmlns:a16="http://schemas.microsoft.com/office/drawing/2014/main" id="{EF0ACF76-2124-4BAC-A3E0-5AEFE4189B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4" name="Content Left"/>
          <p:cNvSpPr>
            <a:spLocks noGrp="1"/>
          </p:cNvSpPr>
          <p:nvPr>
            <p:ph sz="half" idx="11"/>
          </p:nvPr>
        </p:nvSpPr>
        <p:spPr>
          <a:xfrm>
            <a:off x="317501"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280773"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244046"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674478569"/>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6" pos="182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2259864559"/>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6" orient="horz" pos="1184">
          <p15:clr>
            <a:srgbClr val="FBAE40"/>
          </p15:clr>
        </p15:guide>
        <p15:guide id="8" pos="182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9" name="Content Left">
            <a:extLst>
              <a:ext uri="{FF2B5EF4-FFF2-40B4-BE49-F238E27FC236}">
                <a16:creationId xmlns="" xmlns:a16="http://schemas.microsoft.com/office/drawing/2014/main" id="{6A7F758E-525D-44C3-BDD5-BFF8781D8E02}"/>
              </a:ext>
            </a:extLst>
          </p:cNvPr>
          <p:cNvSpPr>
            <a:spLocks noGrp="1"/>
          </p:cNvSpPr>
          <p:nvPr>
            <p:ph sz="half" idx="16"/>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Middle">
            <a:extLst>
              <a:ext uri="{FF2B5EF4-FFF2-40B4-BE49-F238E27FC236}">
                <a16:creationId xmlns="" xmlns:a16="http://schemas.microsoft.com/office/drawing/2014/main" id="{133A1ECB-BE3C-4BBF-8E4F-26FFCF1F2614}"/>
              </a:ext>
            </a:extLst>
          </p:cNvPr>
          <p:cNvSpPr>
            <a:spLocks noGrp="1"/>
          </p:cNvSpPr>
          <p:nvPr>
            <p:ph sz="quarter" idx="17"/>
          </p:nvPr>
        </p:nvSpPr>
        <p:spPr>
          <a:xfrm>
            <a:off x="3280773"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Right">
            <a:extLst>
              <a:ext uri="{FF2B5EF4-FFF2-40B4-BE49-F238E27FC236}">
                <a16:creationId xmlns="" xmlns:a16="http://schemas.microsoft.com/office/drawing/2014/main" id="{3A350C1B-9FE8-402C-AAAC-D8505015CB4E}"/>
              </a:ext>
            </a:extLst>
          </p:cNvPr>
          <p:cNvSpPr>
            <a:spLocks noGrp="1"/>
          </p:cNvSpPr>
          <p:nvPr>
            <p:ph sz="quarter" idx="18"/>
          </p:nvPr>
        </p:nvSpPr>
        <p:spPr>
          <a:xfrm>
            <a:off x="6244046"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Heading Left">
            <a:extLst>
              <a:ext uri="{FF2B5EF4-FFF2-40B4-BE49-F238E27FC236}">
                <a16:creationId xmlns="" xmlns:a16="http://schemas.microsoft.com/office/drawing/2014/main" id="{078BFEC2-EDAE-402B-AB57-B40B02EA90CE}"/>
              </a:ext>
            </a:extLst>
          </p:cNvPr>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3" name="Heading Middle">
            <a:extLst>
              <a:ext uri="{FF2B5EF4-FFF2-40B4-BE49-F238E27FC236}">
                <a16:creationId xmlns="" xmlns:a16="http://schemas.microsoft.com/office/drawing/2014/main" id="{05EB06AF-742B-4FD5-93F3-76959D313314}"/>
              </a:ext>
            </a:extLst>
          </p:cNvPr>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4" name="Heading Right">
            <a:extLst>
              <a:ext uri="{FF2B5EF4-FFF2-40B4-BE49-F238E27FC236}">
                <a16:creationId xmlns="" xmlns:a16="http://schemas.microsoft.com/office/drawing/2014/main" id="{E0BC7AB0-9B1F-4C62-A33D-E57909EC7649}"/>
              </a:ext>
            </a:extLst>
          </p:cNvPr>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064476538"/>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6" orient="horz" pos="1184">
          <p15:clr>
            <a:srgbClr val="FBAE40"/>
          </p15:clr>
        </p15:guide>
        <p15:guide id="7" pos="182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EA968C0B-0ABB-493A-A960-3ABE3BFD7F2A}"/>
              </a:ext>
            </a:extLst>
          </p:cNvPr>
          <p:cNvGraphicFramePr>
            <a:graphicFrameLocks noChangeAspect="1"/>
          </p:cNvGraphicFramePr>
          <p:nvPr userDrawn="1">
            <p:custDataLst>
              <p:tags r:id="rId2"/>
            </p:custDataLst>
            <p:extLst>
              <p:ext uri="{D42A27DB-BD31-4B8C-83A1-F6EECF244321}">
                <p14:modId xmlns:p14="http://schemas.microsoft.com/office/powerpoint/2010/main" val="3231733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67" name="think-cell Slide" r:id="rId4" imgW="383" imgH="384" progId="TCLayout.ActiveDocument.1">
                  <p:embed/>
                </p:oleObj>
              </mc:Choice>
              <mc:Fallback>
                <p:oleObj name="think-cell Slide" r:id="rId4" imgW="383" imgH="384" progId="TCLayout.ActiveDocument.1">
                  <p:embed/>
                  <p:pic>
                    <p:nvPicPr>
                      <p:cNvPr id="12" name="Object 11" hidden="1">
                        <a:extLst>
                          <a:ext uri="{FF2B5EF4-FFF2-40B4-BE49-F238E27FC236}">
                            <a16:creationId xmlns="" xmlns:a16="http://schemas.microsoft.com/office/drawing/2014/main" id="{EA968C0B-0ABB-493A-A960-3ABE3BFD7F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p:cNvSpPr>
            <a:spLocks noGrp="1"/>
          </p:cNvSpPr>
          <p:nvPr>
            <p:ph sz="quarter" idx="11"/>
          </p:nvPr>
        </p:nvSpPr>
        <p:spPr>
          <a:xfrm>
            <a:off x="317501"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533953"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Left"/>
          <p:cNvSpPr>
            <a:spLocks noGrp="1"/>
          </p:cNvSpPr>
          <p:nvPr>
            <p:ph sz="quarter" idx="12"/>
          </p:nvPr>
        </p:nvSpPr>
        <p:spPr>
          <a:xfrm>
            <a:off x="2533953"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4750405"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4750405"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6966857"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6966857"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069831221"/>
      </p:ext>
    </p:extLst>
  </p:cSld>
  <p:clrMapOvr>
    <a:masterClrMapping/>
  </p:clrMapOvr>
  <p:extLst>
    <p:ext uri="{DCECCB84-F9BA-43D5-87BE-67443E8EF086}">
      <p15:sldGuideLst xmlns:p15="http://schemas.microsoft.com/office/powerpoint/2012/main">
        <p15:guide id="1" orient="horz" pos="880">
          <p15:clr>
            <a:srgbClr val="FBAE40"/>
          </p15:clr>
        </p15:guide>
        <p15:guide id="2" pos="2776">
          <p15:clr>
            <a:srgbClr val="FBAE40"/>
          </p15:clr>
        </p15:guide>
        <p15:guide id="3" pos="2992">
          <p15:clr>
            <a:srgbClr val="FBAE40"/>
          </p15:clr>
        </p15:guide>
        <p15:guide id="5" pos="4176">
          <p15:clr>
            <a:srgbClr val="FBAE40"/>
          </p15:clr>
        </p15:guide>
        <p15:guide id="6" pos="4376">
          <p15:clr>
            <a:srgbClr val="FBAE40"/>
          </p15:clr>
        </p15:guide>
        <p15:guide id="7" pos="1384">
          <p15:clr>
            <a:srgbClr val="FBAE40"/>
          </p15:clr>
        </p15:guide>
        <p15:guide id="8" pos="1592">
          <p15:clr>
            <a:srgbClr val="FBAE40"/>
          </p15:clr>
        </p15:guide>
        <p15:guide id="9" orient="horz" pos="11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317501"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4789714"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4789714"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317501"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317501"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4789714"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4789714"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96801267"/>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5" orient="horz" pos="2523">
          <p15:clr>
            <a:srgbClr val="FBAE40"/>
          </p15:clr>
        </p15:guide>
        <p15:guide id="7" orient="horz" pos="1152">
          <p15:clr>
            <a:srgbClr val="FBAE40"/>
          </p15:clr>
        </p15:guide>
        <p15:guide id="9" orient="horz" pos="27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Top"/>
          <p:cNvSpPr>
            <a:spLocks noGrp="1"/>
          </p:cNvSpPr>
          <p:nvPr>
            <p:ph sz="quarter" idx="11"/>
          </p:nvPr>
        </p:nvSpPr>
        <p:spPr>
          <a:xfrm>
            <a:off x="317501"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280569"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280569"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243638" y="1397000"/>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244046"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317501"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317501"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280569"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280569"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244046"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244046"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205188800"/>
      </p:ext>
    </p:extLst>
  </p:cSld>
  <p:clrMapOvr>
    <a:masterClrMapping/>
  </p:clrMapOvr>
  <p:extLst>
    <p:ext uri="{DCECCB84-F9BA-43D5-87BE-67443E8EF086}">
      <p15:sldGuideLst xmlns:p15="http://schemas.microsoft.com/office/powerpoint/2012/main">
        <p15:guide id="1" orient="horz" pos="880">
          <p15:clr>
            <a:srgbClr val="FBAE40"/>
          </p15:clr>
        </p15:guide>
        <p15:guide id="3" pos="2064">
          <p15:clr>
            <a:srgbClr val="FBAE40"/>
          </p15:clr>
        </p15:guide>
        <p15:guide id="4" pos="3704">
          <p15:clr>
            <a:srgbClr val="FBAE40"/>
          </p15:clr>
        </p15:guide>
        <p15:guide id="5" pos="3933">
          <p15:clr>
            <a:srgbClr val="FBAE40"/>
          </p15:clr>
        </p15:guide>
        <p15:guide id="11" orient="horz" pos="2792">
          <p15:clr>
            <a:srgbClr val="FBAE40"/>
          </p15:clr>
        </p15:guide>
        <p15:guide id="12" orient="horz" pos="1152">
          <p15:clr>
            <a:srgbClr val="FBAE40"/>
          </p15:clr>
        </p15:guide>
        <p15:guide id="13" orient="horz" pos="2520">
          <p15:clr>
            <a:srgbClr val="FBAE40"/>
          </p15:clr>
        </p15:guide>
        <p15:guide id="15" pos="182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D11417A-AAF8-4A34-A023-8AFB0A8C6673}"/>
              </a:ext>
            </a:extLst>
          </p:cNvPr>
          <p:cNvGraphicFramePr>
            <a:graphicFrameLocks noChangeAspect="1"/>
          </p:cNvGraphicFramePr>
          <p:nvPr userDrawn="1">
            <p:custDataLst>
              <p:tags r:id="rId2"/>
            </p:custDataLst>
            <p:extLst>
              <p:ext uri="{D42A27DB-BD31-4B8C-83A1-F6EECF244321}">
                <p14:modId xmlns:p14="http://schemas.microsoft.com/office/powerpoint/2010/main" val="409646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23"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1D11417A-AAF8-4A34-A023-8AFB0A8C66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0" y="384048"/>
            <a:ext cx="5486763"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0" y="1399032"/>
            <a:ext cx="548676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317500" y="1883664"/>
            <a:ext cx="5486763" cy="45171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 xmlns:a16="http://schemas.microsoft.com/office/drawing/2014/main" id="{0D3F1C2C-B46E-4074-AA0F-9EAD49A9905B}"/>
              </a:ext>
            </a:extLst>
          </p:cNvPr>
          <p:cNvSpPr>
            <a:spLocks noGrp="1"/>
          </p:cNvSpPr>
          <p:nvPr>
            <p:ph type="pic" sz="quarter" idx="20"/>
          </p:nvPr>
        </p:nvSpPr>
        <p:spPr>
          <a:xfrm>
            <a:off x="6241143" y="0"/>
            <a:ext cx="2902856" cy="6858000"/>
          </a:xfrm>
        </p:spPr>
        <p:txBody>
          <a:bodyPr tIns="640080" anchor="ctr"/>
          <a:lstStyle>
            <a:lvl1pPr marL="0" indent="0" algn="ctr">
              <a:buNone/>
              <a:defRPr sz="1333">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1902786251"/>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3656" userDrawn="1">
          <p15:clr>
            <a:srgbClr val="FBAE40"/>
          </p15:clr>
        </p15:guide>
        <p15:guide id="3" pos="3933" userDrawn="1">
          <p15:clr>
            <a:srgbClr val="FBAE40"/>
          </p15:clr>
        </p15:guide>
        <p15:guide id="4" orient="horz" pos="1184" userDrawn="1">
          <p15:clr>
            <a:srgbClr val="FBAE40"/>
          </p15:clr>
        </p15:guide>
        <p15:guide id="5" pos="3657"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00ACA8C-D21E-4B7B-A9FB-90F1AE30EF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21"/>
            <a:ext cx="9144000" cy="6859321"/>
          </a:xfrm>
          <a:prstGeom prst="rect">
            <a:avLst/>
          </a:prstGeom>
        </p:spPr>
      </p:pic>
    </p:spTree>
    <p:extLst>
      <p:ext uri="{BB962C8B-B14F-4D97-AF65-F5344CB8AC3E}">
        <p14:creationId xmlns:p14="http://schemas.microsoft.com/office/powerpoint/2010/main" val="3809519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7"/>
        <p:cNvGrpSpPr/>
        <p:nvPr/>
      </p:nvGrpSpPr>
      <p:grpSpPr>
        <a:xfrm>
          <a:off x="0" y="0"/>
          <a:ext cx="0" cy="0"/>
          <a:chOff x="0" y="0"/>
          <a:chExt cx="0" cy="0"/>
        </a:xfrm>
      </p:grpSpPr>
      <p:sp>
        <p:nvSpPr>
          <p:cNvPr id="18" name="Google Shape;18;p85"/>
          <p:cNvSpPr txBox="1">
            <a:spLocks noGrp="1"/>
          </p:cNvSpPr>
          <p:nvPr>
            <p:ph type="title"/>
          </p:nvPr>
        </p:nvSpPr>
        <p:spPr>
          <a:xfrm>
            <a:off x="628650" y="365125"/>
            <a:ext cx="7886700" cy="827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2000"/>
              <a:buFont typeface="Proxima Nova"/>
              <a:buNone/>
              <a:defRPr sz="1500">
                <a:solidFill>
                  <a:srgbClr val="18468E"/>
                </a:solidFill>
                <a:latin typeface="Proxima Nova Extrabold" panose="02000506030000020004" pitchFamily="50"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85"/>
          <p:cNvSpPr txBox="1">
            <a:spLocks noGrp="1"/>
          </p:cNvSpPr>
          <p:nvPr>
            <p:ph type="body" idx="1"/>
          </p:nvPr>
        </p:nvSpPr>
        <p:spPr>
          <a:xfrm>
            <a:off x="628650" y="1335819"/>
            <a:ext cx="7886700" cy="4841100"/>
          </a:xfrm>
          <a:prstGeom prst="rect">
            <a:avLst/>
          </a:prstGeom>
          <a:noFill/>
          <a:ln>
            <a:noFill/>
          </a:ln>
        </p:spPr>
        <p:txBody>
          <a:bodyPr spcFirstLastPara="1" wrap="square" lIns="91425" tIns="45700" rIns="91425" bIns="45700" anchor="t" anchorCtr="0">
            <a:normAutofit/>
          </a:bodyPr>
          <a:lstStyle>
            <a:lvl1pPr marL="85725" lvl="0" indent="0" algn="l" rtl="0">
              <a:lnSpc>
                <a:spcPct val="100000"/>
              </a:lnSpc>
              <a:spcBef>
                <a:spcPts val="0"/>
              </a:spcBef>
              <a:spcAft>
                <a:spcPts val="0"/>
              </a:spcAft>
              <a:buClr>
                <a:schemeClr val="dk1"/>
              </a:buClr>
              <a:buSzPts val="1800"/>
              <a:buNone/>
              <a:defRPr sz="1350"/>
            </a:lvl1pPr>
            <a:lvl2pPr marL="685800" lvl="1" indent="-247650" algn="l" rtl="0">
              <a:lnSpc>
                <a:spcPct val="90000"/>
              </a:lnSpc>
              <a:spcBef>
                <a:spcPts val="375"/>
              </a:spcBef>
              <a:spcAft>
                <a:spcPts val="0"/>
              </a:spcAft>
              <a:buClr>
                <a:schemeClr val="dk1"/>
              </a:buClr>
              <a:buSzPts val="1600"/>
              <a:buChar char="•"/>
              <a:defRPr sz="1200"/>
            </a:lvl2pPr>
            <a:lvl3pPr marL="1028700" lvl="2" indent="-238125" algn="l" rtl="0">
              <a:lnSpc>
                <a:spcPct val="90000"/>
              </a:lnSpc>
              <a:spcBef>
                <a:spcPts val="375"/>
              </a:spcBef>
              <a:spcAft>
                <a:spcPts val="0"/>
              </a:spcAft>
              <a:buClr>
                <a:schemeClr val="dk1"/>
              </a:buClr>
              <a:buSzPts val="1400"/>
              <a:buChar char="•"/>
              <a:defRPr sz="1050"/>
            </a:lvl3pPr>
            <a:lvl4pPr marL="1371600" lvl="3" indent="-228600" algn="l" rtl="0">
              <a:lnSpc>
                <a:spcPct val="90000"/>
              </a:lnSpc>
              <a:spcBef>
                <a:spcPts val="375"/>
              </a:spcBef>
              <a:spcAft>
                <a:spcPts val="0"/>
              </a:spcAft>
              <a:buClr>
                <a:schemeClr val="dk1"/>
              </a:buClr>
              <a:buSzPts val="1200"/>
              <a:buChar char="•"/>
              <a:defRPr sz="900"/>
            </a:lvl4pPr>
            <a:lvl5pPr marL="1714500" lvl="4" indent="-228600" algn="l" rtl="0">
              <a:lnSpc>
                <a:spcPct val="90000"/>
              </a:lnSpc>
              <a:spcBef>
                <a:spcPts val="375"/>
              </a:spcBef>
              <a:spcAft>
                <a:spcPts val="0"/>
              </a:spcAft>
              <a:buClr>
                <a:schemeClr val="dk1"/>
              </a:buClr>
              <a:buSzPts val="1200"/>
              <a:buChar char="•"/>
              <a:defRPr sz="900"/>
            </a:lvl5pPr>
            <a:lvl6pPr marL="2057400" lvl="5" indent="-257175" algn="l" rtl="0">
              <a:lnSpc>
                <a:spcPct val="90000"/>
              </a:lnSpc>
              <a:spcBef>
                <a:spcPts val="375"/>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524491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295651946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9191"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 xmlns:a16="http://schemas.microsoft.com/office/drawing/2014/main" id="{D8EFF8A2-0FB9-4B25-8B8D-492353274983}"/>
                          </a:ext>
                        </a:extLst>
                      </p:cNvPr>
                      <p:cNvPicPr/>
                      <p:nvPr/>
                    </p:nvPicPr>
                    <p:blipFill>
                      <a:blip r:embed="rId11"/>
                      <a:stretch>
                        <a:fillRect/>
                      </a:stretch>
                    </p:blipFill>
                    <p:spPr>
                      <a:xfrm>
                        <a:off x="1191" y="1588"/>
                        <a:ext cx="1191"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9F741700-5035-4E61-A4AC-1B3C7AE220D5}"/>
              </a:ext>
            </a:extLst>
          </p:cNvPr>
          <p:cNvSpPr/>
          <p:nvPr userDrawn="1">
            <p:custDataLst>
              <p:tags r:id="rId3"/>
            </p:custDataLst>
          </p:nvPr>
        </p:nvSpPr>
        <p:spPr>
          <a:xfrm>
            <a:off x="0" y="0"/>
            <a:ext cx="119063"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1875"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 xmlns:a16="http://schemas.microsoft.com/office/drawing/2014/main" id="{699FD2C4-82B5-475E-9235-DB128978B618}"/>
              </a:ext>
            </a:extLst>
          </p:cNvPr>
          <p:cNvSpPr>
            <a:spLocks noGrp="1"/>
          </p:cNvSpPr>
          <p:nvPr>
            <p:ph type="title"/>
            <p:custDataLst>
              <p:tags r:id="rId4"/>
            </p:custDataLst>
          </p:nvPr>
        </p:nvSpPr>
        <p:spPr>
          <a:xfrm>
            <a:off x="416052" y="172212"/>
            <a:ext cx="8311896" cy="731520"/>
          </a:xfrm>
        </p:spPr>
        <p:txBody>
          <a:bodyPr/>
          <a:lstStyle/>
          <a:p>
            <a:r>
              <a:rPr lang="en-US"/>
              <a:t>Click to edit Master title style</a:t>
            </a:r>
          </a:p>
        </p:txBody>
      </p:sp>
      <p:sp>
        <p:nvSpPr>
          <p:cNvPr id="14" name="3. Subtitle">
            <a:extLst>
              <a:ext uri="{FF2B5EF4-FFF2-40B4-BE49-F238E27FC236}">
                <a16:creationId xmlns="" xmlns:a16="http://schemas.microsoft.com/office/drawing/2014/main" id="{D4D36123-678D-4B6C-A648-186F85BE34AE}"/>
              </a:ext>
            </a:extLst>
          </p:cNvPr>
          <p:cNvSpPr>
            <a:spLocks noGrp="1"/>
          </p:cNvSpPr>
          <p:nvPr>
            <p:ph type="subTitle" idx="1"/>
            <p:custDataLst>
              <p:tags r:id="rId5"/>
            </p:custDataLst>
          </p:nvPr>
        </p:nvSpPr>
        <p:spPr>
          <a:xfrm>
            <a:off x="416052" y="884725"/>
            <a:ext cx="8311896" cy="276999"/>
          </a:xfr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a:extLst>
              <a:ext uri="{FF2B5EF4-FFF2-40B4-BE49-F238E27FC236}">
                <a16:creationId xmlns="" xmlns:a16="http://schemas.microsoft.com/office/drawing/2014/main" id="{66686DBA-90DA-4033-B950-94CBD0D7A425}"/>
              </a:ext>
            </a:extLst>
          </p:cNvPr>
          <p:cNvSpPr>
            <a:spLocks noChangeArrowheads="1"/>
          </p:cNvSpPr>
          <p:nvPr userDrawn="1">
            <p:custDataLst>
              <p:tags r:id="rId6"/>
            </p:custDataLst>
          </p:nvPr>
        </p:nvSpPr>
        <p:spPr bwMode="black">
          <a:xfrm>
            <a:off x="8484394" y="6533379"/>
            <a:ext cx="244126" cy="103875"/>
          </a:xfrm>
          <a:prstGeom prst="rect">
            <a:avLst/>
          </a:prstGeom>
          <a:noFill/>
          <a:ln w="9525" algn="ctr">
            <a:noFill/>
            <a:miter lim="800000"/>
            <a:headEnd/>
            <a:tailEnd/>
          </a:ln>
          <a:effectLst/>
        </p:spPr>
        <p:txBody>
          <a:bodyPr wrap="square" lIns="0" tIns="0" rIns="0" bIns="0" anchor="b">
            <a:spAutoFit/>
          </a:bodyPr>
          <a:lstStyle/>
          <a:p>
            <a:pPr algn="r" defTabSz="458058" fontAlgn="auto">
              <a:spcBef>
                <a:spcPts val="0"/>
              </a:spcBef>
              <a:spcAft>
                <a:spcPts val="0"/>
              </a:spcAft>
              <a:defRPr/>
            </a:pPr>
            <a:fld id="{4ABDCABE-3F10-B64C-92F1-862014417034}" type="slidenum">
              <a:rPr lang="en-US" sz="675" smtClean="0">
                <a:solidFill>
                  <a:schemeClr val="tx1"/>
                </a:solidFill>
                <a:latin typeface="+mn-lt"/>
                <a:ea typeface="+mn-ea"/>
                <a:cs typeface="Arial" panose="020B0604020202020204" pitchFamily="34" charset="0"/>
              </a:rPr>
              <a:pPr algn="r" defTabSz="458058" fontAlgn="auto">
                <a:spcBef>
                  <a:spcPts val="0"/>
                </a:spcBef>
                <a:spcAft>
                  <a:spcPts val="0"/>
                </a:spcAft>
                <a:defRPr/>
              </a:pPr>
              <a:t>‹#›</a:t>
            </a:fld>
            <a:endParaRPr lang="en-US" sz="675" dirty="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 xmlns:a16="http://schemas.microsoft.com/office/drawing/2014/main" id="{113DFDDF-7DA2-4E92-8555-8B9DB1295FAA}"/>
              </a:ext>
            </a:extLst>
          </p:cNvPr>
          <p:cNvSpPr>
            <a:spLocks noGrp="1"/>
          </p:cNvSpPr>
          <p:nvPr>
            <p:ph type="body" sz="quarter" idx="16" hasCustomPrompt="1"/>
            <p:custDataLst>
              <p:tags r:id="rId7"/>
            </p:custDataLst>
          </p:nvPr>
        </p:nvSpPr>
        <p:spPr>
          <a:xfrm>
            <a:off x="5367528" y="104710"/>
            <a:ext cx="3360420" cy="92333"/>
          </a:xfrm>
        </p:spPr>
        <p:txBody>
          <a:bodyPr vert="horz" wrap="square" lIns="0" tIns="0" rIns="0" bIns="0" rtlCol="0" anchor="ctr" anchorCtr="0">
            <a:spAutoFit/>
          </a:bodyPr>
          <a:lstStyle>
            <a:lvl1pPr algn="r">
              <a:defRPr lang="en-US" sz="600" dirty="0"/>
            </a:lvl1pPr>
          </a:lstStyle>
          <a:p>
            <a:pPr lvl="0" algn="r"/>
            <a:r>
              <a:rPr lang="en-US"/>
              <a:t>Chapter › Topic</a:t>
            </a:r>
          </a:p>
        </p:txBody>
      </p:sp>
      <p:sp>
        <p:nvSpPr>
          <p:cNvPr id="8" name="5. Source" hidden="1">
            <a:extLst>
              <a:ext uri="{FF2B5EF4-FFF2-40B4-BE49-F238E27FC236}">
                <a16:creationId xmlns="" xmlns:a16="http://schemas.microsoft.com/office/drawing/2014/main" id="{9238B1D6-2095-4826-AA45-9A4E6F7D1A16}"/>
              </a:ext>
            </a:extLst>
          </p:cNvPr>
          <p:cNvSpPr txBox="1"/>
          <p:nvPr userDrawn="1">
            <p:custDataLst>
              <p:tags r:id="rId8"/>
            </p:custDataLst>
          </p:nvPr>
        </p:nvSpPr>
        <p:spPr>
          <a:xfrm>
            <a:off x="416052" y="6501670"/>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Tree>
    <p:extLst>
      <p:ext uri="{BB962C8B-B14F-4D97-AF65-F5344CB8AC3E}">
        <p14:creationId xmlns:p14="http://schemas.microsoft.com/office/powerpoint/2010/main" val="2697059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2CC9F7B9-C56C-4019-A9BE-AA90B315D72E}"/>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417"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group of sailboats on the water&#10;&#10;Description automatically generated with medium confidence">
            <a:extLst>
              <a:ext uri="{FF2B5EF4-FFF2-40B4-BE49-F238E27FC236}">
                <a16:creationId xmlns="" xmlns:a16="http://schemas.microsoft.com/office/drawing/2014/main" id="{56CC7E10-4E83-4F79-9C2C-ADD4AB946534}"/>
              </a:ext>
            </a:extLst>
          </p:cNvPr>
          <p:cNvPicPr>
            <a:picLocks noChangeAspect="1"/>
          </p:cNvPicPr>
          <p:nvPr userDrawn="1"/>
        </p:nvPicPr>
        <p:blipFill rotWithShape="1">
          <a:blip r:embed="rId6"/>
          <a:srcRect l="11748" t="276"/>
          <a:stretch/>
        </p:blipFill>
        <p:spPr>
          <a:xfrm>
            <a:off x="0" y="0"/>
            <a:ext cx="9144000" cy="6888480"/>
          </a:xfrm>
          <a:prstGeom prst="rect">
            <a:avLst/>
          </a:prstGeom>
        </p:spPr>
      </p:pic>
      <p:sp>
        <p:nvSpPr>
          <p:cNvPr id="13" name="Rectangle 12">
            <a:extLst>
              <a:ext uri="{FF2B5EF4-FFF2-40B4-BE49-F238E27FC236}">
                <a16:creationId xmlns="" xmlns:a16="http://schemas.microsoft.com/office/drawing/2014/main" id="{0B963CC4-798F-4250-8298-1F5388E1A551}"/>
              </a:ext>
            </a:extLst>
          </p:cNvPr>
          <p:cNvSpPr/>
          <p:nvPr userDrawn="1"/>
        </p:nvSpPr>
        <p:spPr>
          <a:xfrm>
            <a:off x="0" y="0"/>
            <a:ext cx="9144000" cy="6888480"/>
          </a:xfrm>
          <a:prstGeom prst="rect">
            <a:avLst/>
          </a:prstGeom>
          <a:gradFill flip="none" rotWithShape="1">
            <a:gsLst>
              <a:gs pos="0">
                <a:schemeClr val="accent5">
                  <a:lumMod val="20000"/>
                  <a:lumOff val="80000"/>
                  <a:alpha val="28000"/>
                </a:schemeClr>
              </a:gs>
              <a:gs pos="47000">
                <a:schemeClr val="bg1">
                  <a:alpha val="61000"/>
                </a:schemeClr>
              </a:gs>
            </a:gsLst>
            <a:lin ang="0" scaled="1"/>
            <a:tileRect/>
          </a:gra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l-GR" sz="1200" kern="0" dirty="0">
              <a:solidFill>
                <a:prstClr val="black"/>
              </a:solidFill>
            </a:endParaRPr>
          </a:p>
        </p:txBody>
      </p:sp>
      <p:sp>
        <p:nvSpPr>
          <p:cNvPr id="2" name="Title"/>
          <p:cNvSpPr>
            <a:spLocks noGrp="1"/>
          </p:cNvSpPr>
          <p:nvPr>
            <p:ph type="body" sz="quarter" idx="10" hasCustomPrompt="1"/>
          </p:nvPr>
        </p:nvSpPr>
        <p:spPr>
          <a:xfrm>
            <a:off x="4171308" y="1329477"/>
            <a:ext cx="4655192" cy="433388"/>
          </a:xfrm>
        </p:spPr>
        <p:txBody>
          <a:bodyPr wrap="square" lIns="0" tIns="0" rIns="0" bIns="0" anchor="b">
            <a:spAutoFit/>
          </a:bodyPr>
          <a:lstStyle>
            <a:lvl1pPr marL="0" indent="0" algn="r" fontAlgn="base">
              <a:lnSpc>
                <a:spcPct val="88000"/>
              </a:lnSpc>
              <a:spcBef>
                <a:spcPts val="0"/>
              </a:spcBef>
              <a:spcAft>
                <a:spcPts val="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fontAlgn="base">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Title</a:t>
            </a:r>
            <a:endParaRPr lang="el-GR" dirty="0"/>
          </a:p>
        </p:txBody>
      </p:sp>
      <p:sp>
        <p:nvSpPr>
          <p:cNvPr id="3" name="Subtitle"/>
          <p:cNvSpPr>
            <a:spLocks noGrp="1"/>
          </p:cNvSpPr>
          <p:nvPr>
            <p:ph type="body" sz="quarter" idx="11" hasCustomPrompt="1"/>
          </p:nvPr>
        </p:nvSpPr>
        <p:spPr>
          <a:xfrm>
            <a:off x="4171308" y="1838504"/>
            <a:ext cx="4655192" cy="325025"/>
          </a:xfrm>
        </p:spPr>
        <p:txBody>
          <a:bodyPr wrap="square" lIns="0" tIns="0" rIns="0" bIns="0">
            <a:spAutoFit/>
          </a:bodyPr>
          <a:lstStyle>
            <a:lvl1pPr marL="0" indent="0" algn="r">
              <a:lnSpc>
                <a:spcPct val="88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1pPr>
            <a:lvl2pPr marL="0" indent="0">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Subtitle</a:t>
            </a:r>
            <a:endParaRPr lang="el-GR" dirty="0"/>
          </a:p>
        </p:txBody>
      </p:sp>
      <p:sp>
        <p:nvSpPr>
          <p:cNvPr id="4" name="Presenter"/>
          <p:cNvSpPr>
            <a:spLocks noGrp="1"/>
          </p:cNvSpPr>
          <p:nvPr>
            <p:ph type="body" sz="quarter" idx="13" hasCustomPrompt="1"/>
          </p:nvPr>
        </p:nvSpPr>
        <p:spPr>
          <a:xfrm>
            <a:off x="4572000" y="5867401"/>
            <a:ext cx="4254500" cy="246221"/>
          </a:xfrm>
        </p:spPr>
        <p:txBody>
          <a:bodyPr wrap="square" lIns="0" tIns="0" rIns="0" bIns="0">
            <a:spAutoFit/>
          </a:bodyPr>
          <a:lstStyle>
            <a:lvl1pPr marL="0" indent="0" algn="r">
              <a:spcBef>
                <a:spcPts val="0"/>
              </a:spcBef>
              <a:spcAft>
                <a:spcPts val="0"/>
              </a:spcAft>
              <a:buFont typeface="Arial" panose="020B0604020202020204" pitchFamily="34" charset="0"/>
              <a:buChar char="​"/>
              <a:defRPr sz="1600">
                <a:solidFill>
                  <a:schemeClr val="tx1"/>
                </a:solidFill>
              </a:defRPr>
            </a:lvl1pPr>
            <a:lvl2pPr marL="0" indent="0" fontAlgn="base">
              <a:spcBef>
                <a:spcPts val="0"/>
              </a:spcBef>
              <a:spcAft>
                <a:spcPts val="0"/>
              </a:spcAft>
              <a:buFont typeface="Arial" panose="020B0604020202020204" pitchFamily="34" charset="0"/>
              <a:buChar char="​"/>
              <a:defRPr sz="1714">
                <a:solidFill>
                  <a:schemeClr val="tx1"/>
                </a:solidFill>
              </a:defRPr>
            </a:lvl2pPr>
            <a:lvl3pPr marL="0" indent="0">
              <a:spcBef>
                <a:spcPts val="0"/>
              </a:spcBef>
              <a:spcAft>
                <a:spcPts val="0"/>
              </a:spcAft>
              <a:buFont typeface="Arial" panose="020B0604020202020204" pitchFamily="34" charset="0"/>
              <a:buChar char="​"/>
              <a:defRPr sz="1714">
                <a:solidFill>
                  <a:schemeClr val="tx1"/>
                </a:solidFill>
              </a:defRPr>
            </a:lvl3pPr>
            <a:lvl4pPr marL="0" indent="0">
              <a:spcBef>
                <a:spcPts val="0"/>
              </a:spcBef>
              <a:spcAft>
                <a:spcPts val="0"/>
              </a:spcAft>
              <a:buFont typeface="Arial" panose="020B0604020202020204" pitchFamily="34" charset="0"/>
              <a:buChar char="​"/>
              <a:defRPr sz="1714">
                <a:solidFill>
                  <a:schemeClr val="tx1"/>
                </a:solidFill>
              </a:defRPr>
            </a:lvl4pPr>
            <a:lvl5pPr marL="0" indent="0">
              <a:spcBef>
                <a:spcPts val="0"/>
              </a:spcBef>
              <a:spcAft>
                <a:spcPts val="0"/>
              </a:spcAft>
              <a:buFont typeface="Arial" panose="020B0604020202020204" pitchFamily="34" charset="0"/>
              <a:buChar char="​"/>
              <a:defRPr sz="1714">
                <a:solidFill>
                  <a:schemeClr val="tx1"/>
                </a:solidFill>
              </a:defRPr>
            </a:lvl5pPr>
            <a:lvl6pPr marL="0" indent="0">
              <a:spcBef>
                <a:spcPts val="0"/>
              </a:spcBef>
              <a:spcAft>
                <a:spcPts val="0"/>
              </a:spcAft>
              <a:buFont typeface="Arial" panose="020B0604020202020204" pitchFamily="34" charset="0"/>
              <a:buChar char="​"/>
              <a:defRPr sz="1714">
                <a:solidFill>
                  <a:schemeClr val="tx1"/>
                </a:solidFill>
              </a:defRPr>
            </a:lvl6pPr>
            <a:lvl7pPr marL="0" indent="0">
              <a:spcBef>
                <a:spcPts val="0"/>
              </a:spcBef>
              <a:spcAft>
                <a:spcPts val="0"/>
              </a:spcAft>
              <a:buFont typeface="Arial" panose="020B0604020202020204" pitchFamily="34" charset="0"/>
              <a:buChar char="​"/>
              <a:defRPr sz="1714">
                <a:solidFill>
                  <a:schemeClr val="tx1"/>
                </a:solidFill>
              </a:defRPr>
            </a:lvl7pPr>
            <a:lvl8pPr marL="0" indent="0">
              <a:spcBef>
                <a:spcPts val="0"/>
              </a:spcBef>
              <a:spcAft>
                <a:spcPts val="0"/>
              </a:spcAft>
              <a:buFont typeface="Arial" panose="020B0604020202020204" pitchFamily="34" charset="0"/>
              <a:buChar char="​"/>
              <a:defRPr sz="1714">
                <a:solidFill>
                  <a:schemeClr val="tx1"/>
                </a:solidFill>
              </a:defRPr>
            </a:lvl8pPr>
            <a:lvl9pPr marL="0" indent="0">
              <a:spcBef>
                <a:spcPts val="0"/>
              </a:spcBef>
              <a:spcAft>
                <a:spcPts val="0"/>
              </a:spcAft>
              <a:buFont typeface="Arial" panose="020B0604020202020204" pitchFamily="34" charset="0"/>
              <a:buChar char="​"/>
              <a:defRPr sz="1714">
                <a:solidFill>
                  <a:schemeClr val="tx1"/>
                </a:solidFill>
              </a:defRPr>
            </a:lvl9pPr>
          </a:lstStyle>
          <a:p>
            <a:pPr lvl="0"/>
            <a:r>
              <a:rPr lang="el-GR" dirty="0" err="1"/>
              <a:t>Date</a:t>
            </a:r>
            <a:r>
              <a:rPr lang="el-GR" dirty="0"/>
              <a:t> </a:t>
            </a:r>
            <a:r>
              <a:rPr lang="el-GR" dirty="0" err="1"/>
              <a:t>or</a:t>
            </a:r>
            <a:r>
              <a:rPr lang="el-GR" dirty="0"/>
              <a:t> </a:t>
            </a:r>
            <a:r>
              <a:rPr lang="el-GR" dirty="0" err="1"/>
              <a:t>presenter</a:t>
            </a:r>
            <a:endParaRPr lang="el-GR" dirty="0"/>
          </a:p>
        </p:txBody>
      </p:sp>
      <p:pic>
        <p:nvPicPr>
          <p:cNvPr id="2053" name="Picture 5" descr="Εθνική Ασφαλιστική - Time For Insurance">
            <a:extLst>
              <a:ext uri="{FF2B5EF4-FFF2-40B4-BE49-F238E27FC236}">
                <a16:creationId xmlns="" xmlns:a16="http://schemas.microsoft.com/office/drawing/2014/main" id="{D3460C2A-30A3-483B-A9BF-0E8E43EC647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428684"/>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0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400F369-B1F2-4B80-A8DB-1E2A46D41C10}"/>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441"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524008831"/>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756187728"/>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7890AF54-5384-45F6-B75B-454CBFF26B7C}"/>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465"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757084998"/>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D699B09C-AEAE-4CD1-9B52-21466EB88EB0}"/>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489"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317501" y="1883664"/>
            <a:ext cx="8509000"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178791042"/>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D11417A-AAF8-4A34-A023-8AFB0A8C667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513"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0" y="384048"/>
            <a:ext cx="5486763"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0" y="1399032"/>
            <a:ext cx="548676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317500" y="1883664"/>
            <a:ext cx="5486763" cy="45171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 xmlns:a16="http://schemas.microsoft.com/office/drawing/2014/main" id="{0D3F1C2C-B46E-4074-AA0F-9EAD49A9905B}"/>
              </a:ext>
            </a:extLst>
          </p:cNvPr>
          <p:cNvSpPr>
            <a:spLocks noGrp="1"/>
          </p:cNvSpPr>
          <p:nvPr>
            <p:ph type="pic" sz="quarter" idx="20"/>
          </p:nvPr>
        </p:nvSpPr>
        <p:spPr>
          <a:xfrm>
            <a:off x="6241143" y="0"/>
            <a:ext cx="2902856" cy="6858000"/>
          </a:xfrm>
        </p:spPr>
        <p:txBody>
          <a:bodyPr tIns="640080" anchor="ctr"/>
          <a:lstStyle>
            <a:lvl1pPr marL="0" indent="0" algn="ctr">
              <a:buNone/>
              <a:defRPr sz="1333">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3816075336"/>
      </p:ext>
    </p:extLst>
  </p:cSld>
  <p:clrMapOvr>
    <a:masterClrMapping/>
  </p:clrMapOvr>
  <p:extLst>
    <p:ext uri="{DCECCB84-F9BA-43D5-87BE-67443E8EF086}">
      <p15:sldGuideLst xmlns:p15="http://schemas.microsoft.com/office/powerpoint/2012/main">
        <p15:guide id="1" orient="horz" pos="880">
          <p15:clr>
            <a:srgbClr val="FBAE40"/>
          </p15:clr>
        </p15:guide>
        <p15:guide id="2" pos="3656">
          <p15:clr>
            <a:srgbClr val="FBAE40"/>
          </p15:clr>
        </p15:guide>
        <p15:guide id="3" pos="3933">
          <p15:clr>
            <a:srgbClr val="FBAE40"/>
          </p15:clr>
        </p15:guide>
        <p15:guide id="4" orient="horz" pos="1184">
          <p15:clr>
            <a:srgbClr val="FBAE40"/>
          </p15:clr>
        </p15:guide>
        <p15:guide id="5" pos="365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450560E-3E60-4D56-BD8F-30BF11FBAB78}"/>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537"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ectionTitle">
            <a:extLst>
              <a:ext uri="{FF2B5EF4-FFF2-40B4-BE49-F238E27FC236}">
                <a16:creationId xmlns="" xmlns:a16="http://schemas.microsoft.com/office/drawing/2014/main" id="{DB7ED923-EF14-4631-84D0-A15D3BFAB793}"/>
              </a:ext>
            </a:extLst>
          </p:cNvPr>
          <p:cNvSpPr>
            <a:spLocks noGrp="1"/>
          </p:cNvSpPr>
          <p:nvPr>
            <p:ph type="body" sz="quarter" idx="11" hasCustomPrompt="1"/>
          </p:nvPr>
        </p:nvSpPr>
        <p:spPr>
          <a:xfrm>
            <a:off x="317500" y="4681728"/>
            <a:ext cx="6121400" cy="760914"/>
          </a:xfrm>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19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algn="l">
              <a:lnSpc>
                <a:spcPct val="85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2pPr>
            <a:lvl3pPr marL="0" indent="0">
              <a:lnSpc>
                <a:spcPct val="100000"/>
              </a:lnSpc>
              <a:spcBef>
                <a:spcPts val="0"/>
              </a:spcBef>
              <a:spcAft>
                <a:spcPts val="0"/>
              </a:spcAft>
              <a:buFont typeface="Arial" panose="020B0604020202020204" pitchFamily="34" charset="0"/>
              <a:buChar char="​"/>
              <a:defRPr sz="1905"/>
            </a:lvl3pPr>
            <a:lvl4pPr marL="0" indent="0">
              <a:lnSpc>
                <a:spcPct val="100000"/>
              </a:lnSpc>
              <a:spcBef>
                <a:spcPts val="0"/>
              </a:spcBef>
              <a:spcAft>
                <a:spcPts val="0"/>
              </a:spcAft>
              <a:buFont typeface="Arial" panose="020B0604020202020204" pitchFamily="34" charset="0"/>
              <a:buChar char="​"/>
              <a:defRPr sz="1905"/>
            </a:lvl4pPr>
            <a:lvl5pPr marL="0" indent="0">
              <a:lnSpc>
                <a:spcPct val="100000"/>
              </a:lnSpc>
              <a:spcBef>
                <a:spcPts val="0"/>
              </a:spcBef>
              <a:spcAft>
                <a:spcPts val="0"/>
              </a:spcAft>
              <a:buFont typeface="Arial" panose="020B0604020202020204" pitchFamily="34" charset="0"/>
              <a:buChar char="​"/>
              <a:defRPr sz="1905"/>
            </a:lvl5pPr>
            <a:lvl6pPr marL="0" indent="0">
              <a:lnSpc>
                <a:spcPct val="100000"/>
              </a:lnSpc>
              <a:spcBef>
                <a:spcPts val="0"/>
              </a:spcBef>
              <a:spcAft>
                <a:spcPts val="0"/>
              </a:spcAft>
              <a:buFont typeface="Arial" panose="020B0604020202020204" pitchFamily="34" charset="0"/>
              <a:buChar char="​"/>
              <a:defRPr sz="1905"/>
            </a:lvl6pPr>
            <a:lvl7pPr marL="0" indent="0">
              <a:lnSpc>
                <a:spcPct val="100000"/>
              </a:lnSpc>
              <a:spcBef>
                <a:spcPts val="0"/>
              </a:spcBef>
              <a:spcAft>
                <a:spcPts val="0"/>
              </a:spcAft>
              <a:buFont typeface="Arial" panose="020B0604020202020204" pitchFamily="34" charset="0"/>
              <a:buChar char="​"/>
              <a:defRPr sz="1905"/>
            </a:lvl7pPr>
            <a:lvl8pPr marL="0" indent="0">
              <a:lnSpc>
                <a:spcPct val="100000"/>
              </a:lnSpc>
              <a:spcBef>
                <a:spcPts val="0"/>
              </a:spcBef>
              <a:spcAft>
                <a:spcPts val="0"/>
              </a:spcAft>
              <a:buFont typeface="Arial" panose="020B0604020202020204" pitchFamily="34" charset="0"/>
              <a:buChar char="​"/>
              <a:defRPr sz="1905"/>
            </a:lvl8pPr>
            <a:lvl9pPr marL="0" indent="0">
              <a:lnSpc>
                <a:spcPct val="100000"/>
              </a:lnSpc>
              <a:spcBef>
                <a:spcPts val="0"/>
              </a:spcBef>
              <a:spcAft>
                <a:spcPts val="0"/>
              </a:spcAft>
              <a:buFont typeface="Arial" panose="020B0604020202020204" pitchFamily="34" charset="0"/>
              <a:buChar char="​"/>
              <a:defRPr sz="1905"/>
            </a:lvl9pPr>
          </a:lstStyle>
          <a:p>
            <a:pPr lvl="0"/>
            <a:r>
              <a:t>Section title</a:t>
            </a:r>
          </a:p>
          <a:p>
            <a:pPr lvl="1"/>
            <a:r>
              <a:t>Section subtitle</a:t>
            </a:r>
          </a:p>
        </p:txBody>
      </p:sp>
      <p:sp>
        <p:nvSpPr>
          <p:cNvPr id="10" name="SectionNumber">
            <a:extLst>
              <a:ext uri="{FF2B5EF4-FFF2-40B4-BE49-F238E27FC236}">
                <a16:creationId xmlns="" xmlns:a16="http://schemas.microsoft.com/office/drawing/2014/main" id="{FE8CCC3F-2C50-4C68-8484-5A35BC0DCBDA}"/>
              </a:ext>
            </a:extLst>
          </p:cNvPr>
          <p:cNvSpPr>
            <a:spLocks noGrp="1"/>
          </p:cNvSpPr>
          <p:nvPr>
            <p:ph type="body" sz="quarter" idx="12" hasCustomPrompt="1"/>
          </p:nvPr>
        </p:nvSpPr>
        <p:spPr>
          <a:xfrm>
            <a:off x="317500" y="3604421"/>
            <a:ext cx="6121400" cy="1015663"/>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6600" b="1">
                <a:solidFill>
                  <a:schemeClr val="tx1"/>
                </a:solidFill>
                <a:latin typeface="MMC Display Condensed" panose="020B0606020203020204" pitchFamily="34" charset="0"/>
                <a:ea typeface="+mj-ea"/>
                <a:cs typeface="MMC Display Condensed" panose="020B0606020203020204" pitchFamily="34" charset="0"/>
              </a:defRPr>
            </a:lvl1pPr>
            <a:lvl2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9pPr>
          </a:lstStyle>
          <a:p>
            <a:pPr lvl="0"/>
            <a:r>
              <a:t>##</a:t>
            </a:r>
          </a:p>
        </p:txBody>
      </p:sp>
      <p:pic>
        <p:nvPicPr>
          <p:cNvPr id="11" name="Picture 10">
            <a:extLst>
              <a:ext uri="{FF2B5EF4-FFF2-40B4-BE49-F238E27FC236}">
                <a16:creationId xmlns="" xmlns:a16="http://schemas.microsoft.com/office/drawing/2014/main" id="{1F05277F-110D-42E2-8C7E-29298BED7601}"/>
              </a:ext>
            </a:extLst>
          </p:cNvPr>
          <p:cNvPicPr>
            <a:picLocks noChangeAspect="1"/>
          </p:cNvPicPr>
          <p:nvPr userDrawn="1"/>
        </p:nvPicPr>
        <p:blipFill rotWithShape="1">
          <a:blip r:embed="rId6"/>
          <a:srcRect l="73401" t="66574"/>
          <a:stretch/>
        </p:blipFill>
        <p:spPr>
          <a:xfrm>
            <a:off x="6551299" y="4417888"/>
            <a:ext cx="2588250" cy="2439450"/>
          </a:xfrm>
          <a:prstGeom prst="rect">
            <a:avLst/>
          </a:prstGeom>
        </p:spPr>
      </p:pic>
      <p:pic>
        <p:nvPicPr>
          <p:cNvPr id="7" name="Picture 6">
            <a:extLst>
              <a:ext uri="{FF2B5EF4-FFF2-40B4-BE49-F238E27FC236}">
                <a16:creationId xmlns="" xmlns:a16="http://schemas.microsoft.com/office/drawing/2014/main" id="{DC552B10-DB49-497E-B762-273F2027299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extLst>
      <p:ext uri="{BB962C8B-B14F-4D97-AF65-F5344CB8AC3E}">
        <p14:creationId xmlns:p14="http://schemas.microsoft.com/office/powerpoint/2010/main" val="407006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450560E-3E60-4D56-BD8F-30BF11FBAB78}"/>
              </a:ext>
            </a:extLst>
          </p:cNvPr>
          <p:cNvGraphicFramePr>
            <a:graphicFrameLocks noChangeAspect="1"/>
          </p:cNvGraphicFramePr>
          <p:nvPr userDrawn="1">
            <p:custDataLst>
              <p:tags r:id="rId2"/>
            </p:custDataLst>
            <p:extLst>
              <p:ext uri="{D42A27DB-BD31-4B8C-83A1-F6EECF244321}">
                <p14:modId xmlns:p14="http://schemas.microsoft.com/office/powerpoint/2010/main" val="1826853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47" name="think-cell Slide" r:id="rId4" imgW="383" imgH="384" progId="TCLayout.ActiveDocument.1">
                  <p:embed/>
                </p:oleObj>
              </mc:Choice>
              <mc:Fallback>
                <p:oleObj name="think-cell Slide" r:id="rId4" imgW="383" imgH="384" progId="TCLayout.ActiveDocument.1">
                  <p:embed/>
                  <p:pic>
                    <p:nvPicPr>
                      <p:cNvPr id="6" name="Object 5" hidden="1">
                        <a:extLst>
                          <a:ext uri="{FF2B5EF4-FFF2-40B4-BE49-F238E27FC236}">
                            <a16:creationId xmlns="" xmlns:a16="http://schemas.microsoft.com/office/drawing/2014/main" id="{1450560E-3E60-4D56-BD8F-30BF11FBAB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ectionTitle">
            <a:extLst>
              <a:ext uri="{FF2B5EF4-FFF2-40B4-BE49-F238E27FC236}">
                <a16:creationId xmlns="" xmlns:a16="http://schemas.microsoft.com/office/drawing/2014/main" id="{DB7ED923-EF14-4631-84D0-A15D3BFAB793}"/>
              </a:ext>
            </a:extLst>
          </p:cNvPr>
          <p:cNvSpPr>
            <a:spLocks noGrp="1"/>
          </p:cNvSpPr>
          <p:nvPr>
            <p:ph type="body" sz="quarter" idx="11" hasCustomPrompt="1"/>
          </p:nvPr>
        </p:nvSpPr>
        <p:spPr>
          <a:xfrm>
            <a:off x="317500" y="4681728"/>
            <a:ext cx="6121400" cy="760914"/>
          </a:xfrm>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19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algn="l">
              <a:lnSpc>
                <a:spcPct val="85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2pPr>
            <a:lvl3pPr marL="0" indent="0">
              <a:lnSpc>
                <a:spcPct val="100000"/>
              </a:lnSpc>
              <a:spcBef>
                <a:spcPts val="0"/>
              </a:spcBef>
              <a:spcAft>
                <a:spcPts val="0"/>
              </a:spcAft>
              <a:buFont typeface="Arial" panose="020B0604020202020204" pitchFamily="34" charset="0"/>
              <a:buChar char="​"/>
              <a:defRPr sz="1905"/>
            </a:lvl3pPr>
            <a:lvl4pPr marL="0" indent="0">
              <a:lnSpc>
                <a:spcPct val="100000"/>
              </a:lnSpc>
              <a:spcBef>
                <a:spcPts val="0"/>
              </a:spcBef>
              <a:spcAft>
                <a:spcPts val="0"/>
              </a:spcAft>
              <a:buFont typeface="Arial" panose="020B0604020202020204" pitchFamily="34" charset="0"/>
              <a:buChar char="​"/>
              <a:defRPr sz="1905"/>
            </a:lvl4pPr>
            <a:lvl5pPr marL="0" indent="0">
              <a:lnSpc>
                <a:spcPct val="100000"/>
              </a:lnSpc>
              <a:spcBef>
                <a:spcPts val="0"/>
              </a:spcBef>
              <a:spcAft>
                <a:spcPts val="0"/>
              </a:spcAft>
              <a:buFont typeface="Arial" panose="020B0604020202020204" pitchFamily="34" charset="0"/>
              <a:buChar char="​"/>
              <a:defRPr sz="1905"/>
            </a:lvl5pPr>
            <a:lvl6pPr marL="0" indent="0">
              <a:lnSpc>
                <a:spcPct val="100000"/>
              </a:lnSpc>
              <a:spcBef>
                <a:spcPts val="0"/>
              </a:spcBef>
              <a:spcAft>
                <a:spcPts val="0"/>
              </a:spcAft>
              <a:buFont typeface="Arial" panose="020B0604020202020204" pitchFamily="34" charset="0"/>
              <a:buChar char="​"/>
              <a:defRPr sz="1905"/>
            </a:lvl6pPr>
            <a:lvl7pPr marL="0" indent="0">
              <a:lnSpc>
                <a:spcPct val="100000"/>
              </a:lnSpc>
              <a:spcBef>
                <a:spcPts val="0"/>
              </a:spcBef>
              <a:spcAft>
                <a:spcPts val="0"/>
              </a:spcAft>
              <a:buFont typeface="Arial" panose="020B0604020202020204" pitchFamily="34" charset="0"/>
              <a:buChar char="​"/>
              <a:defRPr sz="1905"/>
            </a:lvl7pPr>
            <a:lvl8pPr marL="0" indent="0">
              <a:lnSpc>
                <a:spcPct val="100000"/>
              </a:lnSpc>
              <a:spcBef>
                <a:spcPts val="0"/>
              </a:spcBef>
              <a:spcAft>
                <a:spcPts val="0"/>
              </a:spcAft>
              <a:buFont typeface="Arial" panose="020B0604020202020204" pitchFamily="34" charset="0"/>
              <a:buChar char="​"/>
              <a:defRPr sz="1905"/>
            </a:lvl8pPr>
            <a:lvl9pPr marL="0" indent="0">
              <a:lnSpc>
                <a:spcPct val="100000"/>
              </a:lnSpc>
              <a:spcBef>
                <a:spcPts val="0"/>
              </a:spcBef>
              <a:spcAft>
                <a:spcPts val="0"/>
              </a:spcAft>
              <a:buFont typeface="Arial" panose="020B0604020202020204" pitchFamily="34" charset="0"/>
              <a:buChar char="​"/>
              <a:defRPr sz="1905"/>
            </a:lvl9pPr>
          </a:lstStyle>
          <a:p>
            <a:pPr lvl="0"/>
            <a:r>
              <a:t>Section title</a:t>
            </a:r>
          </a:p>
          <a:p>
            <a:pPr lvl="1"/>
            <a:r>
              <a:t>Section subtitle</a:t>
            </a:r>
          </a:p>
        </p:txBody>
      </p:sp>
      <p:sp>
        <p:nvSpPr>
          <p:cNvPr id="10" name="SectionNumber">
            <a:extLst>
              <a:ext uri="{FF2B5EF4-FFF2-40B4-BE49-F238E27FC236}">
                <a16:creationId xmlns="" xmlns:a16="http://schemas.microsoft.com/office/drawing/2014/main" id="{FE8CCC3F-2C50-4C68-8484-5A35BC0DCBDA}"/>
              </a:ext>
            </a:extLst>
          </p:cNvPr>
          <p:cNvSpPr>
            <a:spLocks noGrp="1"/>
          </p:cNvSpPr>
          <p:nvPr>
            <p:ph type="body" sz="quarter" idx="12" hasCustomPrompt="1"/>
          </p:nvPr>
        </p:nvSpPr>
        <p:spPr>
          <a:xfrm>
            <a:off x="317500" y="3604421"/>
            <a:ext cx="6121400" cy="1015663"/>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6600" b="1">
                <a:solidFill>
                  <a:schemeClr val="tx1"/>
                </a:solidFill>
                <a:latin typeface="MMC Display Condensed" panose="020B0606020203020204" pitchFamily="34" charset="0"/>
                <a:ea typeface="+mj-ea"/>
                <a:cs typeface="MMC Display Condensed" panose="020B0606020203020204" pitchFamily="34" charset="0"/>
              </a:defRPr>
            </a:lvl1pPr>
            <a:lvl2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9pPr>
          </a:lstStyle>
          <a:p>
            <a:pPr lvl="0"/>
            <a:r>
              <a:t>##</a:t>
            </a:r>
          </a:p>
        </p:txBody>
      </p:sp>
      <p:pic>
        <p:nvPicPr>
          <p:cNvPr id="11" name="Picture 10">
            <a:extLst>
              <a:ext uri="{FF2B5EF4-FFF2-40B4-BE49-F238E27FC236}">
                <a16:creationId xmlns="" xmlns:a16="http://schemas.microsoft.com/office/drawing/2014/main" id="{1F05277F-110D-42E2-8C7E-29298BED7601}"/>
              </a:ext>
            </a:extLst>
          </p:cNvPr>
          <p:cNvPicPr>
            <a:picLocks noChangeAspect="1"/>
          </p:cNvPicPr>
          <p:nvPr userDrawn="1"/>
        </p:nvPicPr>
        <p:blipFill rotWithShape="1">
          <a:blip r:embed="rId6"/>
          <a:srcRect l="73401" t="66574"/>
          <a:stretch/>
        </p:blipFill>
        <p:spPr>
          <a:xfrm>
            <a:off x="6551299" y="4417888"/>
            <a:ext cx="2588250" cy="2439450"/>
          </a:xfrm>
          <a:prstGeom prst="rect">
            <a:avLst/>
          </a:prstGeom>
        </p:spPr>
      </p:pic>
      <p:pic>
        <p:nvPicPr>
          <p:cNvPr id="7" name="Picture 6">
            <a:extLst>
              <a:ext uri="{FF2B5EF4-FFF2-40B4-BE49-F238E27FC236}">
                <a16:creationId xmlns="" xmlns:a16="http://schemas.microsoft.com/office/drawing/2014/main" id="{DC552B10-DB49-497E-B762-273F2027299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317501"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4789714"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750875375"/>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4789714"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848818740"/>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4" name="Content Left"/>
          <p:cNvSpPr>
            <a:spLocks noGrp="1"/>
          </p:cNvSpPr>
          <p:nvPr>
            <p:ph sz="half" idx="11"/>
          </p:nvPr>
        </p:nvSpPr>
        <p:spPr>
          <a:xfrm>
            <a:off x="317501"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789714"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789714"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53791481"/>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D93FDB7-BC44-4A87-8A11-4F1D0EA040C4}"/>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561"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Top"/>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4" name="Content Top"/>
          <p:cNvSpPr>
            <a:spLocks noGrp="1"/>
          </p:cNvSpPr>
          <p:nvPr>
            <p:ph idx="11"/>
          </p:nvPr>
        </p:nvSpPr>
        <p:spPr>
          <a:xfrm>
            <a:off x="317501" y="188366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317501" y="400507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6" name="Content Bottom"/>
          <p:cNvSpPr>
            <a:spLocks noGrp="1"/>
          </p:cNvSpPr>
          <p:nvPr>
            <p:ph idx="12"/>
          </p:nvPr>
        </p:nvSpPr>
        <p:spPr>
          <a:xfrm>
            <a:off x="317501" y="448970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774540946"/>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2523">
          <p15:clr>
            <a:srgbClr val="FBAE40"/>
          </p15:clr>
        </p15:guide>
        <p15:guide id="3" orient="horz" pos="1176">
          <p15:clr>
            <a:srgbClr val="FBAE40"/>
          </p15:clr>
        </p15:guide>
        <p15:guide id="4" orient="horz" pos="283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16A7361B-AE22-47AF-B182-17579ABCAF7D}"/>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5"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339737" y="1399032"/>
            <a:ext cx="548676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339737" y="1883664"/>
            <a:ext cx="548676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534469826"/>
      </p:ext>
    </p:extLst>
  </p:cSld>
  <p:clrMapOvr>
    <a:masterClrMapping/>
  </p:clrMapOvr>
  <p:extLst>
    <p:ext uri="{DCECCB84-F9BA-43D5-87BE-67443E8EF086}">
      <p15:sldGuideLst xmlns:p15="http://schemas.microsoft.com/office/powerpoint/2012/main">
        <p15:guide id="1" orient="horz" pos="880">
          <p15:clr>
            <a:srgbClr val="FBAE40"/>
          </p15:clr>
        </p15:guide>
        <p15:guide id="2" pos="2104">
          <p15:clr>
            <a:srgbClr val="FBAE40"/>
          </p15:clr>
        </p15:guide>
        <p15:guide id="3" orient="horz" pos="1184">
          <p15:clr>
            <a:srgbClr val="FBAE40"/>
          </p15:clr>
        </p15:guide>
        <p15:guide id="4" pos="182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E9CF325F-2758-491D-9FBB-14EDB098B82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609"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548676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5486762"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244046" y="1399032"/>
            <a:ext cx="258245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244046" y="1883664"/>
            <a:ext cx="258245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58125703"/>
      </p:ext>
    </p:extLst>
  </p:cSld>
  <p:clrMapOvr>
    <a:masterClrMapping/>
  </p:clrMapOvr>
  <p:extLst>
    <p:ext uri="{DCECCB84-F9BA-43D5-87BE-67443E8EF086}">
      <p15:sldGuideLst xmlns:p15="http://schemas.microsoft.com/office/powerpoint/2012/main">
        <p15:guide id="1" orient="horz" pos="880">
          <p15:clr>
            <a:srgbClr val="FBAE40"/>
          </p15:clr>
        </p15:guide>
        <p15:guide id="2" pos="3933">
          <p15:clr>
            <a:srgbClr val="FBAE40"/>
          </p15:clr>
        </p15:guide>
        <p15:guide id="3" orient="horz" pos="1184">
          <p15:clr>
            <a:srgbClr val="FBAE40"/>
          </p15:clr>
        </p15:guide>
        <p15:guide id="4" pos="365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EF0ACF76-2124-4BAC-A3E0-5AEFE4189B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633"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4" name="Content Left"/>
          <p:cNvSpPr>
            <a:spLocks noGrp="1"/>
          </p:cNvSpPr>
          <p:nvPr>
            <p:ph sz="half" idx="11"/>
          </p:nvPr>
        </p:nvSpPr>
        <p:spPr>
          <a:xfrm>
            <a:off x="317501"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280773"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244046"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372062035"/>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pos="182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912732771"/>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1184">
          <p15:clr>
            <a:srgbClr val="FBAE40"/>
          </p15:clr>
        </p15:guide>
        <p15:guide id="6" pos="182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9" name="Content Left">
            <a:extLst>
              <a:ext uri="{FF2B5EF4-FFF2-40B4-BE49-F238E27FC236}">
                <a16:creationId xmlns="" xmlns:a16="http://schemas.microsoft.com/office/drawing/2014/main" id="{6A7F758E-525D-44C3-BDD5-BFF8781D8E02}"/>
              </a:ext>
            </a:extLst>
          </p:cNvPr>
          <p:cNvSpPr>
            <a:spLocks noGrp="1"/>
          </p:cNvSpPr>
          <p:nvPr>
            <p:ph sz="half" idx="16"/>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Middle">
            <a:extLst>
              <a:ext uri="{FF2B5EF4-FFF2-40B4-BE49-F238E27FC236}">
                <a16:creationId xmlns="" xmlns:a16="http://schemas.microsoft.com/office/drawing/2014/main" id="{133A1ECB-BE3C-4BBF-8E4F-26FFCF1F2614}"/>
              </a:ext>
            </a:extLst>
          </p:cNvPr>
          <p:cNvSpPr>
            <a:spLocks noGrp="1"/>
          </p:cNvSpPr>
          <p:nvPr>
            <p:ph sz="quarter" idx="17"/>
          </p:nvPr>
        </p:nvSpPr>
        <p:spPr>
          <a:xfrm>
            <a:off x="3280773"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Right">
            <a:extLst>
              <a:ext uri="{FF2B5EF4-FFF2-40B4-BE49-F238E27FC236}">
                <a16:creationId xmlns="" xmlns:a16="http://schemas.microsoft.com/office/drawing/2014/main" id="{3A350C1B-9FE8-402C-AAAC-D8505015CB4E}"/>
              </a:ext>
            </a:extLst>
          </p:cNvPr>
          <p:cNvSpPr>
            <a:spLocks noGrp="1"/>
          </p:cNvSpPr>
          <p:nvPr>
            <p:ph sz="quarter" idx="18"/>
          </p:nvPr>
        </p:nvSpPr>
        <p:spPr>
          <a:xfrm>
            <a:off x="6244046"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Heading Left">
            <a:extLst>
              <a:ext uri="{FF2B5EF4-FFF2-40B4-BE49-F238E27FC236}">
                <a16:creationId xmlns="" xmlns:a16="http://schemas.microsoft.com/office/drawing/2014/main" id="{078BFEC2-EDAE-402B-AB57-B40B02EA90CE}"/>
              </a:ext>
            </a:extLst>
          </p:cNvPr>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3" name="Heading Middle">
            <a:extLst>
              <a:ext uri="{FF2B5EF4-FFF2-40B4-BE49-F238E27FC236}">
                <a16:creationId xmlns="" xmlns:a16="http://schemas.microsoft.com/office/drawing/2014/main" id="{05EB06AF-742B-4FD5-93F3-76959D313314}"/>
              </a:ext>
            </a:extLst>
          </p:cNvPr>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4" name="Heading Right">
            <a:extLst>
              <a:ext uri="{FF2B5EF4-FFF2-40B4-BE49-F238E27FC236}">
                <a16:creationId xmlns="" xmlns:a16="http://schemas.microsoft.com/office/drawing/2014/main" id="{E0BC7AB0-9B1F-4C62-A33D-E57909EC7649}"/>
              </a:ext>
            </a:extLst>
          </p:cNvPr>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1250066856"/>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1184">
          <p15:clr>
            <a:srgbClr val="FBAE40"/>
          </p15:clr>
        </p15:guide>
        <p15:guide id="6" pos="182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EA968C0B-0ABB-493A-A960-3ABE3BFD7F2A}"/>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657"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p:cNvSpPr>
            <a:spLocks noGrp="1"/>
          </p:cNvSpPr>
          <p:nvPr>
            <p:ph sz="quarter" idx="11"/>
          </p:nvPr>
        </p:nvSpPr>
        <p:spPr>
          <a:xfrm>
            <a:off x="317501"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533953"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Left"/>
          <p:cNvSpPr>
            <a:spLocks noGrp="1"/>
          </p:cNvSpPr>
          <p:nvPr>
            <p:ph sz="quarter" idx="12"/>
          </p:nvPr>
        </p:nvSpPr>
        <p:spPr>
          <a:xfrm>
            <a:off x="2533953"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4750405"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4750405"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6966857"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6966857"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007171027"/>
      </p:ext>
    </p:extLst>
  </p:cSld>
  <p:clrMapOvr>
    <a:masterClrMapping/>
  </p:clrMapOvr>
  <p:extLst>
    <p:ext uri="{DCECCB84-F9BA-43D5-87BE-67443E8EF086}">
      <p15:sldGuideLst xmlns:p15="http://schemas.microsoft.com/office/powerpoint/2012/main">
        <p15:guide id="1" orient="horz" pos="880">
          <p15:clr>
            <a:srgbClr val="FBAE40"/>
          </p15:clr>
        </p15:guide>
        <p15:guide id="2" pos="2776">
          <p15:clr>
            <a:srgbClr val="FBAE40"/>
          </p15:clr>
        </p15:guide>
        <p15:guide id="3" pos="2992">
          <p15:clr>
            <a:srgbClr val="FBAE40"/>
          </p15:clr>
        </p15:guide>
        <p15:guide id="4" pos="4176">
          <p15:clr>
            <a:srgbClr val="FBAE40"/>
          </p15:clr>
        </p15:guide>
        <p15:guide id="5" pos="4376">
          <p15:clr>
            <a:srgbClr val="FBAE40"/>
          </p15:clr>
        </p15:guide>
        <p15:guide id="6" pos="1384">
          <p15:clr>
            <a:srgbClr val="FBAE40"/>
          </p15:clr>
        </p15:guide>
        <p15:guide id="7" pos="1592">
          <p15:clr>
            <a:srgbClr val="FBAE40"/>
          </p15:clr>
        </p15:guide>
        <p15:guide id="8" orient="horz" pos="1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317501"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4789714"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332258685"/>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2743" userDrawn="1">
          <p15:clr>
            <a:srgbClr val="FBAE40"/>
          </p15:clr>
        </p15:guide>
        <p15:guide id="3" pos="3017"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317501"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4789714" y="139903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4789714" y="183091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317501"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317501"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4789714" y="4005072"/>
            <a:ext cx="4036786"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4789714" y="4436956"/>
            <a:ext cx="4036786"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99154910"/>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2523">
          <p15:clr>
            <a:srgbClr val="FBAE40"/>
          </p15:clr>
        </p15:guide>
        <p15:guide id="5" orient="horz" pos="1152">
          <p15:clr>
            <a:srgbClr val="FBAE40"/>
          </p15:clr>
        </p15:guide>
        <p15:guide id="6" orient="horz" pos="279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317501"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Top"/>
          <p:cNvSpPr>
            <a:spLocks noGrp="1"/>
          </p:cNvSpPr>
          <p:nvPr>
            <p:ph sz="quarter" idx="11"/>
          </p:nvPr>
        </p:nvSpPr>
        <p:spPr>
          <a:xfrm>
            <a:off x="317501"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280569" y="139903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280569"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243638" y="1397000"/>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244046" y="183091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317501"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317501"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280569"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280569"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244046" y="4005072"/>
            <a:ext cx="2582453"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244046" y="4436956"/>
            <a:ext cx="2582453" cy="1671744"/>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73217365"/>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2792">
          <p15:clr>
            <a:srgbClr val="FBAE40"/>
          </p15:clr>
        </p15:guide>
        <p15:guide id="6" orient="horz" pos="1152">
          <p15:clr>
            <a:srgbClr val="FBAE40"/>
          </p15:clr>
        </p15:guide>
        <p15:guide id="7" orient="horz" pos="2520">
          <p15:clr>
            <a:srgbClr val="FBAE40"/>
          </p15:clr>
        </p15:guide>
        <p15:guide id="8" pos="18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DA09C6D-12CF-4151-96FC-E2706E70DC9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681"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 xmlns:a16="http://schemas.microsoft.com/office/drawing/2014/main" id="{800ACA8C-D21E-4B7B-A9FB-90F1AE30EFC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21"/>
            <a:ext cx="9144000" cy="6859321"/>
          </a:xfrm>
          <a:prstGeom prst="rect">
            <a:avLst/>
          </a:prstGeom>
        </p:spPr>
      </p:pic>
      <p:sp>
        <p:nvSpPr>
          <p:cNvPr id="2" name="Rectangle 1">
            <a:extLst>
              <a:ext uri="{FF2B5EF4-FFF2-40B4-BE49-F238E27FC236}">
                <a16:creationId xmlns="" xmlns:a16="http://schemas.microsoft.com/office/drawing/2014/main" id="{89370FD0-ADB1-47E2-9665-B65C93FEDAE4}"/>
              </a:ext>
            </a:extLst>
          </p:cNvPr>
          <p:cNvSpPr/>
          <p:nvPr userDrawn="1"/>
        </p:nvSpPr>
        <p:spPr>
          <a:xfrm>
            <a:off x="5845629" y="2808514"/>
            <a:ext cx="2980871" cy="1088572"/>
          </a:xfrm>
          <a:prstGeom prst="rect">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200" kern="0" dirty="0">
              <a:solidFill>
                <a:prstClr val="black"/>
              </a:solidFill>
            </a:endParaRPr>
          </a:p>
        </p:txBody>
      </p:sp>
      <p:pic>
        <p:nvPicPr>
          <p:cNvPr id="4" name="Picture 5" descr="Εθνική Ασφαλιστική - Time For Insurance">
            <a:extLst>
              <a:ext uri="{FF2B5EF4-FFF2-40B4-BE49-F238E27FC236}">
                <a16:creationId xmlns="" xmlns:a16="http://schemas.microsoft.com/office/drawing/2014/main" id="{ED998F83-591A-4D61-97A5-6AF8FEAF2181}"/>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379679"/>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341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2CC9F7B9-C56C-4019-A9BE-AA90B315D72E}"/>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729"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Picture 11" descr="A group of sailboats on the water&#10;&#10;Description automatically generated with medium confidence">
            <a:extLst>
              <a:ext uri="{FF2B5EF4-FFF2-40B4-BE49-F238E27FC236}">
                <a16:creationId xmlns="" xmlns:a16="http://schemas.microsoft.com/office/drawing/2014/main" id="{56CC7E10-4E83-4F79-9C2C-ADD4AB946534}"/>
              </a:ext>
            </a:extLst>
          </p:cNvPr>
          <p:cNvPicPr>
            <a:picLocks noChangeAspect="1"/>
          </p:cNvPicPr>
          <p:nvPr userDrawn="1"/>
        </p:nvPicPr>
        <p:blipFill rotWithShape="1">
          <a:blip r:embed="rId6"/>
          <a:srcRect l="11748" t="276"/>
          <a:stretch/>
        </p:blipFill>
        <p:spPr>
          <a:xfrm>
            <a:off x="0" y="0"/>
            <a:ext cx="9144000" cy="6888480"/>
          </a:xfrm>
          <a:prstGeom prst="rect">
            <a:avLst/>
          </a:prstGeom>
        </p:spPr>
      </p:pic>
      <p:sp>
        <p:nvSpPr>
          <p:cNvPr id="13" name="Rectangle 12">
            <a:extLst>
              <a:ext uri="{FF2B5EF4-FFF2-40B4-BE49-F238E27FC236}">
                <a16:creationId xmlns="" xmlns:a16="http://schemas.microsoft.com/office/drawing/2014/main" id="{0B963CC4-798F-4250-8298-1F5388E1A551}"/>
              </a:ext>
            </a:extLst>
          </p:cNvPr>
          <p:cNvSpPr/>
          <p:nvPr userDrawn="1"/>
        </p:nvSpPr>
        <p:spPr>
          <a:xfrm>
            <a:off x="0" y="0"/>
            <a:ext cx="9144000" cy="6888480"/>
          </a:xfrm>
          <a:prstGeom prst="rect">
            <a:avLst/>
          </a:prstGeom>
          <a:gradFill flip="none" rotWithShape="1">
            <a:gsLst>
              <a:gs pos="0">
                <a:schemeClr val="accent5">
                  <a:lumMod val="20000"/>
                  <a:lumOff val="80000"/>
                  <a:alpha val="28000"/>
                </a:schemeClr>
              </a:gs>
              <a:gs pos="47000">
                <a:schemeClr val="bg1">
                  <a:alpha val="61000"/>
                </a:schemeClr>
              </a:gs>
            </a:gsLst>
            <a:lin ang="0" scaled="1"/>
            <a:tileRect/>
          </a:gra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l-GR" sz="1200" kern="0" dirty="0">
              <a:solidFill>
                <a:prstClr val="black"/>
              </a:solidFill>
            </a:endParaRPr>
          </a:p>
        </p:txBody>
      </p:sp>
      <p:sp>
        <p:nvSpPr>
          <p:cNvPr id="2" name="Title"/>
          <p:cNvSpPr>
            <a:spLocks noGrp="1"/>
          </p:cNvSpPr>
          <p:nvPr>
            <p:ph type="body" sz="quarter" idx="10" hasCustomPrompt="1"/>
          </p:nvPr>
        </p:nvSpPr>
        <p:spPr>
          <a:xfrm>
            <a:off x="4171308" y="1329477"/>
            <a:ext cx="4655192" cy="433388"/>
          </a:xfrm>
        </p:spPr>
        <p:txBody>
          <a:bodyPr wrap="square" lIns="0" tIns="0" rIns="0" bIns="0" anchor="b">
            <a:spAutoFit/>
          </a:bodyPr>
          <a:lstStyle>
            <a:lvl1pPr marL="0" indent="0" algn="r" fontAlgn="base">
              <a:lnSpc>
                <a:spcPct val="88000"/>
              </a:lnSpc>
              <a:spcBef>
                <a:spcPts val="0"/>
              </a:spcBef>
              <a:spcAft>
                <a:spcPts val="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fontAlgn="base">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Title</a:t>
            </a:r>
            <a:endParaRPr lang="el-GR" dirty="0"/>
          </a:p>
        </p:txBody>
      </p:sp>
      <p:sp>
        <p:nvSpPr>
          <p:cNvPr id="3" name="Subtitle"/>
          <p:cNvSpPr>
            <a:spLocks noGrp="1"/>
          </p:cNvSpPr>
          <p:nvPr>
            <p:ph type="body" sz="quarter" idx="11" hasCustomPrompt="1"/>
          </p:nvPr>
        </p:nvSpPr>
        <p:spPr>
          <a:xfrm>
            <a:off x="4171308" y="1838504"/>
            <a:ext cx="4655192" cy="325025"/>
          </a:xfrm>
        </p:spPr>
        <p:txBody>
          <a:bodyPr wrap="square" lIns="0" tIns="0" rIns="0" bIns="0">
            <a:spAutoFit/>
          </a:bodyPr>
          <a:lstStyle>
            <a:lvl1pPr marL="0" indent="0" algn="r">
              <a:lnSpc>
                <a:spcPct val="88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1pPr>
            <a:lvl2pPr marL="0" indent="0">
              <a:lnSpc>
                <a:spcPct val="88000"/>
              </a:lnSpc>
              <a:spcBef>
                <a:spcPts val="0"/>
              </a:spcBef>
              <a:spcAft>
                <a:spcPts val="0"/>
              </a:spcAft>
              <a:buFont typeface="Arial" panose="020B0604020202020204" pitchFamily="34" charset="0"/>
              <a:buChar char="​"/>
              <a:defRPr sz="2667">
                <a:solidFill>
                  <a:schemeClr val="tx1"/>
                </a:solidFill>
              </a:defRPr>
            </a:lvl2pPr>
            <a:lvl3pPr marL="0" indent="0">
              <a:lnSpc>
                <a:spcPct val="88000"/>
              </a:lnSpc>
              <a:spcBef>
                <a:spcPts val="0"/>
              </a:spcBef>
              <a:spcAft>
                <a:spcPts val="0"/>
              </a:spcAft>
              <a:buFont typeface="Arial" panose="020B0604020202020204" pitchFamily="34" charset="0"/>
              <a:buChar char="​"/>
              <a:defRPr sz="2667">
                <a:solidFill>
                  <a:schemeClr val="tx1"/>
                </a:solidFill>
              </a:defRPr>
            </a:lvl3pPr>
            <a:lvl4pPr marL="0" indent="0">
              <a:lnSpc>
                <a:spcPct val="88000"/>
              </a:lnSpc>
              <a:spcBef>
                <a:spcPts val="0"/>
              </a:spcBef>
              <a:spcAft>
                <a:spcPts val="0"/>
              </a:spcAft>
              <a:buFont typeface="Arial" panose="020B0604020202020204" pitchFamily="34" charset="0"/>
              <a:buChar char="​"/>
              <a:defRPr sz="2667">
                <a:solidFill>
                  <a:schemeClr val="tx1"/>
                </a:solidFill>
              </a:defRPr>
            </a:lvl4pPr>
            <a:lvl5pPr marL="0" indent="0">
              <a:lnSpc>
                <a:spcPct val="88000"/>
              </a:lnSpc>
              <a:spcBef>
                <a:spcPts val="0"/>
              </a:spcBef>
              <a:spcAft>
                <a:spcPts val="0"/>
              </a:spcAft>
              <a:buFont typeface="Arial" panose="020B0604020202020204" pitchFamily="34" charset="0"/>
              <a:buChar char="​"/>
              <a:defRPr sz="2667">
                <a:solidFill>
                  <a:schemeClr val="tx1"/>
                </a:solidFill>
              </a:defRPr>
            </a:lvl5pPr>
            <a:lvl6pPr marL="0" indent="0">
              <a:lnSpc>
                <a:spcPct val="88000"/>
              </a:lnSpc>
              <a:spcBef>
                <a:spcPts val="0"/>
              </a:spcBef>
              <a:spcAft>
                <a:spcPts val="0"/>
              </a:spcAft>
              <a:buFont typeface="Arial" panose="020B0604020202020204" pitchFamily="34" charset="0"/>
              <a:buChar char="​"/>
              <a:defRPr sz="2667">
                <a:solidFill>
                  <a:schemeClr val="tx1"/>
                </a:solidFill>
              </a:defRPr>
            </a:lvl6pPr>
            <a:lvl7pPr marL="0" indent="0">
              <a:lnSpc>
                <a:spcPct val="88000"/>
              </a:lnSpc>
              <a:spcBef>
                <a:spcPts val="0"/>
              </a:spcBef>
              <a:spcAft>
                <a:spcPts val="0"/>
              </a:spcAft>
              <a:buFont typeface="Arial" panose="020B0604020202020204" pitchFamily="34" charset="0"/>
              <a:buChar char="​"/>
              <a:defRPr sz="2667">
                <a:solidFill>
                  <a:schemeClr val="tx1"/>
                </a:solidFill>
              </a:defRPr>
            </a:lvl7pPr>
            <a:lvl8pPr marL="0" indent="0">
              <a:lnSpc>
                <a:spcPct val="88000"/>
              </a:lnSpc>
              <a:spcBef>
                <a:spcPts val="0"/>
              </a:spcBef>
              <a:spcAft>
                <a:spcPts val="0"/>
              </a:spcAft>
              <a:buFont typeface="Arial" panose="020B0604020202020204" pitchFamily="34" charset="0"/>
              <a:buChar char="​"/>
              <a:defRPr sz="2667">
                <a:solidFill>
                  <a:schemeClr val="tx1"/>
                </a:solidFill>
              </a:defRPr>
            </a:lvl8pPr>
            <a:lvl9pPr marL="0" indent="0">
              <a:lnSpc>
                <a:spcPct val="88000"/>
              </a:lnSpc>
              <a:spcBef>
                <a:spcPts val="0"/>
              </a:spcBef>
              <a:spcAft>
                <a:spcPts val="0"/>
              </a:spcAft>
              <a:buFont typeface="Arial" panose="020B0604020202020204" pitchFamily="34" charset="0"/>
              <a:buChar char="​"/>
              <a:defRPr sz="2667">
                <a:solidFill>
                  <a:schemeClr val="tx1"/>
                </a:solidFill>
              </a:defRPr>
            </a:lvl9pPr>
          </a:lstStyle>
          <a:p>
            <a:pPr lvl="0"/>
            <a:r>
              <a:rPr lang="el-GR" dirty="0" err="1"/>
              <a:t>Subtitle</a:t>
            </a:r>
            <a:endParaRPr lang="el-GR" dirty="0"/>
          </a:p>
        </p:txBody>
      </p:sp>
      <p:sp>
        <p:nvSpPr>
          <p:cNvPr id="4" name="Presenter"/>
          <p:cNvSpPr>
            <a:spLocks noGrp="1"/>
          </p:cNvSpPr>
          <p:nvPr>
            <p:ph type="body" sz="quarter" idx="13" hasCustomPrompt="1"/>
          </p:nvPr>
        </p:nvSpPr>
        <p:spPr>
          <a:xfrm>
            <a:off x="4572000" y="5867401"/>
            <a:ext cx="4254500" cy="246221"/>
          </a:xfrm>
        </p:spPr>
        <p:txBody>
          <a:bodyPr wrap="square" lIns="0" tIns="0" rIns="0" bIns="0">
            <a:spAutoFit/>
          </a:bodyPr>
          <a:lstStyle>
            <a:lvl1pPr marL="0" indent="0" algn="r">
              <a:spcBef>
                <a:spcPts val="0"/>
              </a:spcBef>
              <a:spcAft>
                <a:spcPts val="0"/>
              </a:spcAft>
              <a:buFont typeface="Arial" panose="020B0604020202020204" pitchFamily="34" charset="0"/>
              <a:buChar char="​"/>
              <a:defRPr sz="1600">
                <a:solidFill>
                  <a:schemeClr val="tx1"/>
                </a:solidFill>
              </a:defRPr>
            </a:lvl1pPr>
            <a:lvl2pPr marL="0" indent="0" fontAlgn="base">
              <a:spcBef>
                <a:spcPts val="0"/>
              </a:spcBef>
              <a:spcAft>
                <a:spcPts val="0"/>
              </a:spcAft>
              <a:buFont typeface="Arial" panose="020B0604020202020204" pitchFamily="34" charset="0"/>
              <a:buChar char="​"/>
              <a:defRPr sz="1714">
                <a:solidFill>
                  <a:schemeClr val="tx1"/>
                </a:solidFill>
              </a:defRPr>
            </a:lvl2pPr>
            <a:lvl3pPr marL="0" indent="0">
              <a:spcBef>
                <a:spcPts val="0"/>
              </a:spcBef>
              <a:spcAft>
                <a:spcPts val="0"/>
              </a:spcAft>
              <a:buFont typeface="Arial" panose="020B0604020202020204" pitchFamily="34" charset="0"/>
              <a:buChar char="​"/>
              <a:defRPr sz="1714">
                <a:solidFill>
                  <a:schemeClr val="tx1"/>
                </a:solidFill>
              </a:defRPr>
            </a:lvl3pPr>
            <a:lvl4pPr marL="0" indent="0">
              <a:spcBef>
                <a:spcPts val="0"/>
              </a:spcBef>
              <a:spcAft>
                <a:spcPts val="0"/>
              </a:spcAft>
              <a:buFont typeface="Arial" panose="020B0604020202020204" pitchFamily="34" charset="0"/>
              <a:buChar char="​"/>
              <a:defRPr sz="1714">
                <a:solidFill>
                  <a:schemeClr val="tx1"/>
                </a:solidFill>
              </a:defRPr>
            </a:lvl4pPr>
            <a:lvl5pPr marL="0" indent="0">
              <a:spcBef>
                <a:spcPts val="0"/>
              </a:spcBef>
              <a:spcAft>
                <a:spcPts val="0"/>
              </a:spcAft>
              <a:buFont typeface="Arial" panose="020B0604020202020204" pitchFamily="34" charset="0"/>
              <a:buChar char="​"/>
              <a:defRPr sz="1714">
                <a:solidFill>
                  <a:schemeClr val="tx1"/>
                </a:solidFill>
              </a:defRPr>
            </a:lvl5pPr>
            <a:lvl6pPr marL="0" indent="0">
              <a:spcBef>
                <a:spcPts val="0"/>
              </a:spcBef>
              <a:spcAft>
                <a:spcPts val="0"/>
              </a:spcAft>
              <a:buFont typeface="Arial" panose="020B0604020202020204" pitchFamily="34" charset="0"/>
              <a:buChar char="​"/>
              <a:defRPr sz="1714">
                <a:solidFill>
                  <a:schemeClr val="tx1"/>
                </a:solidFill>
              </a:defRPr>
            </a:lvl6pPr>
            <a:lvl7pPr marL="0" indent="0">
              <a:spcBef>
                <a:spcPts val="0"/>
              </a:spcBef>
              <a:spcAft>
                <a:spcPts val="0"/>
              </a:spcAft>
              <a:buFont typeface="Arial" panose="020B0604020202020204" pitchFamily="34" charset="0"/>
              <a:buChar char="​"/>
              <a:defRPr sz="1714">
                <a:solidFill>
                  <a:schemeClr val="tx1"/>
                </a:solidFill>
              </a:defRPr>
            </a:lvl7pPr>
            <a:lvl8pPr marL="0" indent="0">
              <a:spcBef>
                <a:spcPts val="0"/>
              </a:spcBef>
              <a:spcAft>
                <a:spcPts val="0"/>
              </a:spcAft>
              <a:buFont typeface="Arial" panose="020B0604020202020204" pitchFamily="34" charset="0"/>
              <a:buChar char="​"/>
              <a:defRPr sz="1714">
                <a:solidFill>
                  <a:schemeClr val="tx1"/>
                </a:solidFill>
              </a:defRPr>
            </a:lvl8pPr>
            <a:lvl9pPr marL="0" indent="0">
              <a:spcBef>
                <a:spcPts val="0"/>
              </a:spcBef>
              <a:spcAft>
                <a:spcPts val="0"/>
              </a:spcAft>
              <a:buFont typeface="Arial" panose="020B0604020202020204" pitchFamily="34" charset="0"/>
              <a:buChar char="​"/>
              <a:defRPr sz="1714">
                <a:solidFill>
                  <a:schemeClr val="tx1"/>
                </a:solidFill>
              </a:defRPr>
            </a:lvl9pPr>
          </a:lstStyle>
          <a:p>
            <a:pPr lvl="0"/>
            <a:r>
              <a:rPr lang="el-GR" dirty="0" err="1"/>
              <a:t>Date</a:t>
            </a:r>
            <a:r>
              <a:rPr lang="el-GR" dirty="0"/>
              <a:t> </a:t>
            </a:r>
            <a:r>
              <a:rPr lang="el-GR" dirty="0" err="1"/>
              <a:t>or</a:t>
            </a:r>
            <a:r>
              <a:rPr lang="el-GR" dirty="0"/>
              <a:t> </a:t>
            </a:r>
            <a:r>
              <a:rPr lang="el-GR" dirty="0" err="1"/>
              <a:t>presenter</a:t>
            </a:r>
            <a:endParaRPr lang="el-GR" dirty="0"/>
          </a:p>
        </p:txBody>
      </p:sp>
      <p:pic>
        <p:nvPicPr>
          <p:cNvPr id="2053" name="Picture 5" descr="Εθνική Ασφαλιστική - Time For Insurance">
            <a:extLst>
              <a:ext uri="{FF2B5EF4-FFF2-40B4-BE49-F238E27FC236}">
                <a16:creationId xmlns="" xmlns:a16="http://schemas.microsoft.com/office/drawing/2014/main" id="{D3460C2A-30A3-483B-A9BF-0E8E43EC647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410823" y="2428684"/>
            <a:ext cx="3733177" cy="209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754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400F369-B1F2-4B80-A8DB-1E2A46D41C10}"/>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753"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1221283"/>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06480156"/>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7890AF54-5384-45F6-B75B-454CBFF26B7C}"/>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77"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2198770460"/>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D699B09C-AEAE-4CD1-9B52-21466EB88EB0}"/>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801"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317501" y="1883664"/>
            <a:ext cx="8509000"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465969662"/>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118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D11417A-AAF8-4A34-A023-8AFB0A8C667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25"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0" y="384048"/>
            <a:ext cx="5486763" cy="758952"/>
          </a:xfrm>
        </p:spPr>
        <p:txBody>
          <a:bodyPr vert="horz"/>
          <a:lstStyle/>
          <a:p>
            <a:r>
              <a:rPr lang="en-US"/>
              <a:t>Click to edit Master title style</a:t>
            </a:r>
            <a:endParaRPr/>
          </a:p>
        </p:txBody>
      </p:sp>
      <p:sp>
        <p:nvSpPr>
          <p:cNvPr id="3" name="Heading"/>
          <p:cNvSpPr>
            <a:spLocks noGrp="1"/>
          </p:cNvSpPr>
          <p:nvPr>
            <p:ph type="body" idx="10" hasCustomPrompt="1"/>
          </p:nvPr>
        </p:nvSpPr>
        <p:spPr>
          <a:xfrm>
            <a:off x="317500" y="1399032"/>
            <a:ext cx="548676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317500" y="1883664"/>
            <a:ext cx="5486763" cy="45171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 xmlns:a16="http://schemas.microsoft.com/office/drawing/2014/main" id="{0D3F1C2C-B46E-4074-AA0F-9EAD49A9905B}"/>
              </a:ext>
            </a:extLst>
          </p:cNvPr>
          <p:cNvSpPr>
            <a:spLocks noGrp="1"/>
          </p:cNvSpPr>
          <p:nvPr>
            <p:ph type="pic" sz="quarter" idx="20"/>
          </p:nvPr>
        </p:nvSpPr>
        <p:spPr>
          <a:xfrm>
            <a:off x="6241143" y="0"/>
            <a:ext cx="2902856" cy="6858000"/>
          </a:xfrm>
        </p:spPr>
        <p:txBody>
          <a:bodyPr tIns="640080" anchor="ctr"/>
          <a:lstStyle>
            <a:lvl1pPr marL="0" indent="0" algn="ctr">
              <a:buNone/>
              <a:defRPr sz="1333">
                <a:solidFill>
                  <a:srgbClr val="C3C3C3"/>
                </a:solidFill>
              </a:defRPr>
            </a:lvl1pPr>
          </a:lstStyle>
          <a:p>
            <a:r>
              <a:rPr lang="en-US" dirty="0"/>
              <a:t>Click icon to add picture</a:t>
            </a:r>
            <a:endParaRPr dirty="0"/>
          </a:p>
        </p:txBody>
      </p:sp>
    </p:spTree>
    <p:extLst>
      <p:ext uri="{BB962C8B-B14F-4D97-AF65-F5344CB8AC3E}">
        <p14:creationId xmlns:p14="http://schemas.microsoft.com/office/powerpoint/2010/main" val="847676146"/>
      </p:ext>
    </p:extLst>
  </p:cSld>
  <p:clrMapOvr>
    <a:masterClrMapping/>
  </p:clrMapOvr>
  <p:extLst>
    <p:ext uri="{DCECCB84-F9BA-43D5-87BE-67443E8EF086}">
      <p15:sldGuideLst xmlns:p15="http://schemas.microsoft.com/office/powerpoint/2012/main">
        <p15:guide id="1" orient="horz" pos="880">
          <p15:clr>
            <a:srgbClr val="FBAE40"/>
          </p15:clr>
        </p15:guide>
        <p15:guide id="2" pos="3656">
          <p15:clr>
            <a:srgbClr val="FBAE40"/>
          </p15:clr>
        </p15:guide>
        <p15:guide id="3" pos="3933">
          <p15:clr>
            <a:srgbClr val="FBAE40"/>
          </p15:clr>
        </p15:guide>
        <p15:guide id="4" orient="horz" pos="1184">
          <p15:clr>
            <a:srgbClr val="FBAE40"/>
          </p15:clr>
        </p15:guide>
        <p15:guide id="5" pos="3657">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 xmlns:a16="http://schemas.microsoft.com/office/drawing/2014/main" id="{1450560E-3E60-4D56-BD8F-30BF11FBAB78}"/>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49"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ectionTitle">
            <a:extLst>
              <a:ext uri="{FF2B5EF4-FFF2-40B4-BE49-F238E27FC236}">
                <a16:creationId xmlns="" xmlns:a16="http://schemas.microsoft.com/office/drawing/2014/main" id="{DB7ED923-EF14-4631-84D0-A15D3BFAB793}"/>
              </a:ext>
            </a:extLst>
          </p:cNvPr>
          <p:cNvSpPr>
            <a:spLocks noGrp="1"/>
          </p:cNvSpPr>
          <p:nvPr>
            <p:ph type="body" sz="quarter" idx="11" hasCustomPrompt="1"/>
          </p:nvPr>
        </p:nvSpPr>
        <p:spPr>
          <a:xfrm>
            <a:off x="317500" y="4681728"/>
            <a:ext cx="6121400" cy="760914"/>
          </a:xfrm>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190"/>
              </a:spcAft>
              <a:buFont typeface="Arial" panose="020B0604020202020204" pitchFamily="34" charset="0"/>
              <a:buChar char="​"/>
              <a:defRPr sz="3200" b="1">
                <a:solidFill>
                  <a:srgbClr val="204496"/>
                </a:solidFill>
                <a:latin typeface="MMC Display Condensed" panose="020B0606020203020204" pitchFamily="34" charset="0"/>
                <a:ea typeface="+mj-ea"/>
                <a:cs typeface="MMC Display Condensed" panose="020B0606020203020204" pitchFamily="34" charset="0"/>
              </a:defRPr>
            </a:lvl1pPr>
            <a:lvl2pPr marL="0" indent="0" algn="l">
              <a:lnSpc>
                <a:spcPct val="85000"/>
              </a:lnSpc>
              <a:spcBef>
                <a:spcPts val="0"/>
              </a:spcBef>
              <a:spcAft>
                <a:spcPts val="0"/>
              </a:spcAft>
              <a:buFont typeface="Arial" panose="020B0604020202020204" pitchFamily="34" charset="0"/>
              <a:buChar char="​"/>
              <a:defRPr sz="2400" b="1">
                <a:solidFill>
                  <a:schemeClr val="tx1"/>
                </a:solidFill>
                <a:latin typeface="MMC Display Condensed" panose="020B0606020203020204" pitchFamily="34" charset="0"/>
                <a:cs typeface="MMC Display Condensed" panose="020B0606020203020204" pitchFamily="34" charset="0"/>
              </a:defRPr>
            </a:lvl2pPr>
            <a:lvl3pPr marL="0" indent="0">
              <a:lnSpc>
                <a:spcPct val="100000"/>
              </a:lnSpc>
              <a:spcBef>
                <a:spcPts val="0"/>
              </a:spcBef>
              <a:spcAft>
                <a:spcPts val="0"/>
              </a:spcAft>
              <a:buFont typeface="Arial" panose="020B0604020202020204" pitchFamily="34" charset="0"/>
              <a:buChar char="​"/>
              <a:defRPr sz="1905"/>
            </a:lvl3pPr>
            <a:lvl4pPr marL="0" indent="0">
              <a:lnSpc>
                <a:spcPct val="100000"/>
              </a:lnSpc>
              <a:spcBef>
                <a:spcPts val="0"/>
              </a:spcBef>
              <a:spcAft>
                <a:spcPts val="0"/>
              </a:spcAft>
              <a:buFont typeface="Arial" panose="020B0604020202020204" pitchFamily="34" charset="0"/>
              <a:buChar char="​"/>
              <a:defRPr sz="1905"/>
            </a:lvl4pPr>
            <a:lvl5pPr marL="0" indent="0">
              <a:lnSpc>
                <a:spcPct val="100000"/>
              </a:lnSpc>
              <a:spcBef>
                <a:spcPts val="0"/>
              </a:spcBef>
              <a:spcAft>
                <a:spcPts val="0"/>
              </a:spcAft>
              <a:buFont typeface="Arial" panose="020B0604020202020204" pitchFamily="34" charset="0"/>
              <a:buChar char="​"/>
              <a:defRPr sz="1905"/>
            </a:lvl5pPr>
            <a:lvl6pPr marL="0" indent="0">
              <a:lnSpc>
                <a:spcPct val="100000"/>
              </a:lnSpc>
              <a:spcBef>
                <a:spcPts val="0"/>
              </a:spcBef>
              <a:spcAft>
                <a:spcPts val="0"/>
              </a:spcAft>
              <a:buFont typeface="Arial" panose="020B0604020202020204" pitchFamily="34" charset="0"/>
              <a:buChar char="​"/>
              <a:defRPr sz="1905"/>
            </a:lvl6pPr>
            <a:lvl7pPr marL="0" indent="0">
              <a:lnSpc>
                <a:spcPct val="100000"/>
              </a:lnSpc>
              <a:spcBef>
                <a:spcPts val="0"/>
              </a:spcBef>
              <a:spcAft>
                <a:spcPts val="0"/>
              </a:spcAft>
              <a:buFont typeface="Arial" panose="020B0604020202020204" pitchFamily="34" charset="0"/>
              <a:buChar char="​"/>
              <a:defRPr sz="1905"/>
            </a:lvl7pPr>
            <a:lvl8pPr marL="0" indent="0">
              <a:lnSpc>
                <a:spcPct val="100000"/>
              </a:lnSpc>
              <a:spcBef>
                <a:spcPts val="0"/>
              </a:spcBef>
              <a:spcAft>
                <a:spcPts val="0"/>
              </a:spcAft>
              <a:buFont typeface="Arial" panose="020B0604020202020204" pitchFamily="34" charset="0"/>
              <a:buChar char="​"/>
              <a:defRPr sz="1905"/>
            </a:lvl8pPr>
            <a:lvl9pPr marL="0" indent="0">
              <a:lnSpc>
                <a:spcPct val="100000"/>
              </a:lnSpc>
              <a:spcBef>
                <a:spcPts val="0"/>
              </a:spcBef>
              <a:spcAft>
                <a:spcPts val="0"/>
              </a:spcAft>
              <a:buFont typeface="Arial" panose="020B0604020202020204" pitchFamily="34" charset="0"/>
              <a:buChar char="​"/>
              <a:defRPr sz="1905"/>
            </a:lvl9pPr>
          </a:lstStyle>
          <a:p>
            <a:pPr lvl="0"/>
            <a:r>
              <a:t>Section title</a:t>
            </a:r>
          </a:p>
          <a:p>
            <a:pPr lvl="1"/>
            <a:r>
              <a:t>Section subtitle</a:t>
            </a:r>
          </a:p>
        </p:txBody>
      </p:sp>
      <p:sp>
        <p:nvSpPr>
          <p:cNvPr id="10" name="SectionNumber">
            <a:extLst>
              <a:ext uri="{FF2B5EF4-FFF2-40B4-BE49-F238E27FC236}">
                <a16:creationId xmlns="" xmlns:a16="http://schemas.microsoft.com/office/drawing/2014/main" id="{FE8CCC3F-2C50-4C68-8484-5A35BC0DCBDA}"/>
              </a:ext>
            </a:extLst>
          </p:cNvPr>
          <p:cNvSpPr>
            <a:spLocks noGrp="1"/>
          </p:cNvSpPr>
          <p:nvPr>
            <p:ph type="body" sz="quarter" idx="12" hasCustomPrompt="1"/>
          </p:nvPr>
        </p:nvSpPr>
        <p:spPr>
          <a:xfrm>
            <a:off x="317500" y="3604421"/>
            <a:ext cx="6121400" cy="1015663"/>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6600" b="1">
                <a:solidFill>
                  <a:schemeClr val="tx1"/>
                </a:solidFill>
                <a:latin typeface="MMC Display Condensed" panose="020B0606020203020204" pitchFamily="34" charset="0"/>
                <a:ea typeface="+mj-ea"/>
                <a:cs typeface="MMC Display Condensed" panose="020B0606020203020204" pitchFamily="34" charset="0"/>
              </a:defRPr>
            </a:lvl1pPr>
            <a:lvl2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1905">
                <a:solidFill>
                  <a:schemeClr val="tx1"/>
                </a:solidFill>
                <a:latin typeface="+mj-lt"/>
                <a:ea typeface="+mj-ea"/>
                <a:cs typeface="+mj-cs"/>
              </a:defRPr>
            </a:lvl9pPr>
          </a:lstStyle>
          <a:p>
            <a:pPr lvl="0"/>
            <a:r>
              <a:t>##</a:t>
            </a:r>
          </a:p>
        </p:txBody>
      </p:sp>
      <p:pic>
        <p:nvPicPr>
          <p:cNvPr id="11" name="Picture 10">
            <a:extLst>
              <a:ext uri="{FF2B5EF4-FFF2-40B4-BE49-F238E27FC236}">
                <a16:creationId xmlns="" xmlns:a16="http://schemas.microsoft.com/office/drawing/2014/main" id="{1F05277F-110D-42E2-8C7E-29298BED7601}"/>
              </a:ext>
            </a:extLst>
          </p:cNvPr>
          <p:cNvPicPr>
            <a:picLocks noChangeAspect="1"/>
          </p:cNvPicPr>
          <p:nvPr userDrawn="1"/>
        </p:nvPicPr>
        <p:blipFill rotWithShape="1">
          <a:blip r:embed="rId6"/>
          <a:srcRect l="73401" t="66574"/>
          <a:stretch/>
        </p:blipFill>
        <p:spPr>
          <a:xfrm>
            <a:off x="6551299" y="4417888"/>
            <a:ext cx="2588250" cy="2439450"/>
          </a:xfrm>
          <a:prstGeom prst="rect">
            <a:avLst/>
          </a:prstGeom>
        </p:spPr>
      </p:pic>
      <p:pic>
        <p:nvPicPr>
          <p:cNvPr id="7" name="Picture 6">
            <a:extLst>
              <a:ext uri="{FF2B5EF4-FFF2-40B4-BE49-F238E27FC236}">
                <a16:creationId xmlns="" xmlns:a16="http://schemas.microsoft.com/office/drawing/2014/main" id="{DC552B10-DB49-497E-B762-273F20272999}"/>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extLst>
      <p:ext uri="{BB962C8B-B14F-4D97-AF65-F5344CB8AC3E}">
        <p14:creationId xmlns:p14="http://schemas.microsoft.com/office/powerpoint/2010/main" val="2157626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4789714"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764364695"/>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2743" userDrawn="1">
          <p15:clr>
            <a:srgbClr val="FBAE40"/>
          </p15:clr>
        </p15:guide>
        <p15:guide id="3" pos="3017" userDrawn="1">
          <p15:clr>
            <a:srgbClr val="FBAE40"/>
          </p15:clr>
        </p15:guide>
        <p15:guide id="4" orient="horz" pos="1184"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317501"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4789714" y="1399032"/>
            <a:ext cx="4036786"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223910044"/>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4789714" y="1399032"/>
            <a:ext cx="403678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259988742"/>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4" name="Content Left"/>
          <p:cNvSpPr>
            <a:spLocks noGrp="1"/>
          </p:cNvSpPr>
          <p:nvPr>
            <p:ph sz="half" idx="11"/>
          </p:nvPr>
        </p:nvSpPr>
        <p:spPr>
          <a:xfrm>
            <a:off x="317501"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789714" y="1399032"/>
            <a:ext cx="4036785"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789714" y="1883664"/>
            <a:ext cx="4036785"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3549808"/>
      </p:ext>
    </p:extLst>
  </p:cSld>
  <p:clrMapOvr>
    <a:masterClrMapping/>
  </p:clrMapOvr>
  <p:extLst>
    <p:ext uri="{DCECCB84-F9BA-43D5-87BE-67443E8EF086}">
      <p15:sldGuideLst xmlns:p15="http://schemas.microsoft.com/office/powerpoint/2012/main">
        <p15:guide id="1" orient="horz" pos="880">
          <p15:clr>
            <a:srgbClr val="FBAE40"/>
          </p15:clr>
        </p15:guide>
        <p15:guide id="2" pos="2743">
          <p15:clr>
            <a:srgbClr val="FBAE40"/>
          </p15:clr>
        </p15:guide>
        <p15:guide id="3" pos="3017">
          <p15:clr>
            <a:srgbClr val="FBAE40"/>
          </p15:clr>
        </p15:guide>
        <p15:guide id="4" orient="horz" pos="118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2D93FDB7-BC44-4A87-8A11-4F1D0EA040C4}"/>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873"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Top"/>
          <p:cNvSpPr>
            <a:spLocks noGrp="1"/>
          </p:cNvSpPr>
          <p:nvPr>
            <p:ph type="body" idx="10" hasCustomPrompt="1"/>
          </p:nvPr>
        </p:nvSpPr>
        <p:spPr>
          <a:xfrm>
            <a:off x="317501" y="139903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4" name="Content Top"/>
          <p:cNvSpPr>
            <a:spLocks noGrp="1"/>
          </p:cNvSpPr>
          <p:nvPr>
            <p:ph idx="11"/>
          </p:nvPr>
        </p:nvSpPr>
        <p:spPr>
          <a:xfrm>
            <a:off x="317501" y="188366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317501" y="4005072"/>
            <a:ext cx="8509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lvl3pPr>
            <a:lvl4pPr marL="0" indent="0">
              <a:spcBef>
                <a:spcPts val="0"/>
              </a:spcBef>
              <a:buFont typeface="Arial" panose="020B0604020202020204" pitchFamily="34" charset="0"/>
              <a:buChar char="​"/>
              <a:defRPr sz="1333"/>
            </a:lvl4pPr>
            <a:lvl5pPr marL="0" indent="0">
              <a:spcBef>
                <a:spcPts val="0"/>
              </a:spcBef>
              <a:buFont typeface="Arial" panose="020B0604020202020204" pitchFamily="34" charset="0"/>
              <a:buChar char="​"/>
              <a:defRPr sz="1333"/>
            </a:lvl5pPr>
            <a:lvl6pPr marL="0" indent="0">
              <a:spcBef>
                <a:spcPts val="0"/>
              </a:spcBef>
              <a:buFont typeface="Arial" panose="020B0604020202020204" pitchFamily="34" charset="0"/>
              <a:buChar char="​"/>
              <a:defRPr sz="1333"/>
            </a:lvl6pPr>
            <a:lvl7pPr marL="0" indent="0">
              <a:spcBef>
                <a:spcPts val="0"/>
              </a:spcBef>
              <a:buFont typeface="Arial" panose="020B0604020202020204" pitchFamily="34" charset="0"/>
              <a:buChar char="​"/>
              <a:defRPr sz="1333"/>
            </a:lvl7pPr>
            <a:lvl8pPr marL="0" indent="0">
              <a:spcBef>
                <a:spcPts val="0"/>
              </a:spcBef>
              <a:buFont typeface="Arial" panose="020B0604020202020204" pitchFamily="34" charset="0"/>
              <a:buChar char="​"/>
              <a:defRPr sz="1333"/>
            </a:lvl8pPr>
            <a:lvl9pPr marL="0" indent="0">
              <a:spcBef>
                <a:spcPts val="0"/>
              </a:spcBef>
              <a:buFont typeface="Arial" panose="020B0604020202020204" pitchFamily="34" charset="0"/>
              <a:buChar char="​"/>
              <a:defRPr sz="1333"/>
            </a:lvl9pPr>
          </a:lstStyle>
          <a:p>
            <a:pPr lvl="0"/>
            <a:r>
              <a:t>Heading 14 pt</a:t>
            </a:r>
          </a:p>
          <a:p>
            <a:pPr lvl="1"/>
            <a:r>
              <a:t>Subheading 14 pt</a:t>
            </a:r>
          </a:p>
        </p:txBody>
      </p:sp>
      <p:sp>
        <p:nvSpPr>
          <p:cNvPr id="6" name="Content Bottom"/>
          <p:cNvSpPr>
            <a:spLocks noGrp="1"/>
          </p:cNvSpPr>
          <p:nvPr>
            <p:ph idx="12"/>
          </p:nvPr>
        </p:nvSpPr>
        <p:spPr>
          <a:xfrm>
            <a:off x="317501" y="4489704"/>
            <a:ext cx="8509000" cy="161899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90174013"/>
      </p:ext>
    </p:extLst>
  </p:cSld>
  <p:clrMapOvr>
    <a:masterClrMapping/>
  </p:clrMapOvr>
  <p:extLst>
    <p:ext uri="{DCECCB84-F9BA-43D5-87BE-67443E8EF086}">
      <p15:sldGuideLst xmlns:p15="http://schemas.microsoft.com/office/powerpoint/2012/main">
        <p15:guide id="1" orient="horz" pos="880">
          <p15:clr>
            <a:srgbClr val="FBAE40"/>
          </p15:clr>
        </p15:guide>
        <p15:guide id="2" orient="horz" pos="2523">
          <p15:clr>
            <a:srgbClr val="FBAE40"/>
          </p15:clr>
        </p15:guide>
        <p15:guide id="3" orient="horz" pos="1176">
          <p15:clr>
            <a:srgbClr val="FBAE40"/>
          </p15:clr>
        </p15:guide>
        <p15:guide id="4" orient="horz" pos="283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16A7361B-AE22-47AF-B182-17579ABCAF7D}"/>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97"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339737" y="1399032"/>
            <a:ext cx="548676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339737" y="1883664"/>
            <a:ext cx="548676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84572910"/>
      </p:ext>
    </p:extLst>
  </p:cSld>
  <p:clrMapOvr>
    <a:masterClrMapping/>
  </p:clrMapOvr>
  <p:extLst>
    <p:ext uri="{DCECCB84-F9BA-43D5-87BE-67443E8EF086}">
      <p15:sldGuideLst xmlns:p15="http://schemas.microsoft.com/office/powerpoint/2012/main">
        <p15:guide id="1" orient="horz" pos="880">
          <p15:clr>
            <a:srgbClr val="FBAE40"/>
          </p15:clr>
        </p15:guide>
        <p15:guide id="2" pos="2104">
          <p15:clr>
            <a:srgbClr val="FBAE40"/>
          </p15:clr>
        </p15:guide>
        <p15:guide id="3" orient="horz" pos="1184">
          <p15:clr>
            <a:srgbClr val="FBAE40"/>
          </p15:clr>
        </p15:guide>
        <p15:guide id="4" pos="182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E9CF325F-2758-491D-9FBB-14EDB098B82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921"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548676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317501" y="1883664"/>
            <a:ext cx="5486762"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244046" y="1399032"/>
            <a:ext cx="2582454"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244046" y="1883664"/>
            <a:ext cx="2582454"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627644389"/>
      </p:ext>
    </p:extLst>
  </p:cSld>
  <p:clrMapOvr>
    <a:masterClrMapping/>
  </p:clrMapOvr>
  <p:extLst>
    <p:ext uri="{DCECCB84-F9BA-43D5-87BE-67443E8EF086}">
      <p15:sldGuideLst xmlns:p15="http://schemas.microsoft.com/office/powerpoint/2012/main">
        <p15:guide id="1" orient="horz" pos="880">
          <p15:clr>
            <a:srgbClr val="FBAE40"/>
          </p15:clr>
        </p15:guide>
        <p15:guide id="2" pos="3933">
          <p15:clr>
            <a:srgbClr val="FBAE40"/>
          </p15:clr>
        </p15:guide>
        <p15:guide id="3" orient="horz" pos="1184">
          <p15:clr>
            <a:srgbClr val="FBAE40"/>
          </p15:clr>
        </p15:guide>
        <p15:guide id="4" pos="365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EF0ACF76-2124-4BAC-A3E0-5AEFE4189B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945"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4" name="Content Left"/>
          <p:cNvSpPr>
            <a:spLocks noGrp="1"/>
          </p:cNvSpPr>
          <p:nvPr>
            <p:ph sz="half" idx="11"/>
          </p:nvPr>
        </p:nvSpPr>
        <p:spPr>
          <a:xfrm>
            <a:off x="317501"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280773"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244046" y="1399032"/>
            <a:ext cx="2582453" cy="4709668"/>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92601963"/>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pos="182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829076063"/>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1184">
          <p15:clr>
            <a:srgbClr val="FBAE40"/>
          </p15:clr>
        </p15:guide>
        <p15:guide id="6" pos="1829">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9" name="Content Left">
            <a:extLst>
              <a:ext uri="{FF2B5EF4-FFF2-40B4-BE49-F238E27FC236}">
                <a16:creationId xmlns="" xmlns:a16="http://schemas.microsoft.com/office/drawing/2014/main" id="{6A7F758E-525D-44C3-BDD5-BFF8781D8E02}"/>
              </a:ext>
            </a:extLst>
          </p:cNvPr>
          <p:cNvSpPr>
            <a:spLocks noGrp="1"/>
          </p:cNvSpPr>
          <p:nvPr>
            <p:ph sz="half" idx="16"/>
          </p:nvPr>
        </p:nvSpPr>
        <p:spPr>
          <a:xfrm>
            <a:off x="317501"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Middle">
            <a:extLst>
              <a:ext uri="{FF2B5EF4-FFF2-40B4-BE49-F238E27FC236}">
                <a16:creationId xmlns="" xmlns:a16="http://schemas.microsoft.com/office/drawing/2014/main" id="{133A1ECB-BE3C-4BBF-8E4F-26FFCF1F2614}"/>
              </a:ext>
            </a:extLst>
          </p:cNvPr>
          <p:cNvSpPr>
            <a:spLocks noGrp="1"/>
          </p:cNvSpPr>
          <p:nvPr>
            <p:ph sz="quarter" idx="17"/>
          </p:nvPr>
        </p:nvSpPr>
        <p:spPr>
          <a:xfrm>
            <a:off x="3280773"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Right">
            <a:extLst>
              <a:ext uri="{FF2B5EF4-FFF2-40B4-BE49-F238E27FC236}">
                <a16:creationId xmlns="" xmlns:a16="http://schemas.microsoft.com/office/drawing/2014/main" id="{3A350C1B-9FE8-402C-AAAC-D8505015CB4E}"/>
              </a:ext>
            </a:extLst>
          </p:cNvPr>
          <p:cNvSpPr>
            <a:spLocks noGrp="1"/>
          </p:cNvSpPr>
          <p:nvPr>
            <p:ph sz="quarter" idx="18"/>
          </p:nvPr>
        </p:nvSpPr>
        <p:spPr>
          <a:xfrm>
            <a:off x="6244046" y="1883664"/>
            <a:ext cx="2582453" cy="4225036"/>
          </a:xfrm>
        </p:spPr>
        <p:txBody>
          <a:bodyPr/>
          <a:lstStyle>
            <a:lvl1pPr>
              <a:defRPr sz="1400"/>
            </a:lvl1pPr>
            <a:lvl2pPr>
              <a:defRPr sz="1400"/>
            </a:lvl2pPr>
            <a:lvl3pPr>
              <a:defRPr sz="1400"/>
            </a:lvl3pPr>
            <a:lvl4pPr>
              <a:defRPr sz="1400"/>
            </a:lvl4pPr>
            <a:lvl5pPr>
              <a:defRPr sz="1400"/>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Heading Left">
            <a:extLst>
              <a:ext uri="{FF2B5EF4-FFF2-40B4-BE49-F238E27FC236}">
                <a16:creationId xmlns="" xmlns:a16="http://schemas.microsoft.com/office/drawing/2014/main" id="{078BFEC2-EDAE-402B-AB57-B40B02EA90CE}"/>
              </a:ext>
            </a:extLst>
          </p:cNvPr>
          <p:cNvSpPr>
            <a:spLocks noGrp="1"/>
          </p:cNvSpPr>
          <p:nvPr>
            <p:ph type="body" idx="10" hasCustomPrompt="1"/>
          </p:nvPr>
        </p:nvSpPr>
        <p:spPr>
          <a:xfrm>
            <a:off x="317501"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3" name="Heading Middle">
            <a:extLst>
              <a:ext uri="{FF2B5EF4-FFF2-40B4-BE49-F238E27FC236}">
                <a16:creationId xmlns="" xmlns:a16="http://schemas.microsoft.com/office/drawing/2014/main" id="{05EB06AF-742B-4FD5-93F3-76959D313314}"/>
              </a:ext>
            </a:extLst>
          </p:cNvPr>
          <p:cNvSpPr>
            <a:spLocks noGrp="1"/>
          </p:cNvSpPr>
          <p:nvPr>
            <p:ph type="body" sz="quarter" idx="13" hasCustomPrompt="1"/>
          </p:nvPr>
        </p:nvSpPr>
        <p:spPr>
          <a:xfrm>
            <a:off x="3280773"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a:t>
            </a:r>
            <a:r>
              <a:rPr err="1"/>
              <a:t>pt</a:t>
            </a:r>
            <a:endParaRPr/>
          </a:p>
          <a:p>
            <a:pPr lvl="1"/>
            <a:r>
              <a:t>Subheading 14 </a:t>
            </a:r>
            <a:r>
              <a:rPr err="1"/>
              <a:t>pt</a:t>
            </a:r>
            <a:endParaRPr/>
          </a:p>
        </p:txBody>
      </p:sp>
      <p:sp>
        <p:nvSpPr>
          <p:cNvPr id="14" name="Heading Right">
            <a:extLst>
              <a:ext uri="{FF2B5EF4-FFF2-40B4-BE49-F238E27FC236}">
                <a16:creationId xmlns="" xmlns:a16="http://schemas.microsoft.com/office/drawing/2014/main" id="{E0BC7AB0-9B1F-4C62-A33D-E57909EC7649}"/>
              </a:ext>
            </a:extLst>
          </p:cNvPr>
          <p:cNvSpPr>
            <a:spLocks noGrp="1"/>
          </p:cNvSpPr>
          <p:nvPr>
            <p:ph type="body" sz="quarter" idx="15" hasCustomPrompt="1"/>
          </p:nvPr>
        </p:nvSpPr>
        <p:spPr>
          <a:xfrm>
            <a:off x="6244046" y="1399032"/>
            <a:ext cx="258245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333">
                <a:solidFill>
                  <a:schemeClr val="tx1"/>
                </a:solidFill>
              </a:defRPr>
            </a:lvl3pPr>
            <a:lvl4pPr marL="0" indent="0">
              <a:spcBef>
                <a:spcPts val="0"/>
              </a:spcBef>
              <a:buFont typeface="Arial" panose="020B0604020202020204" pitchFamily="34" charset="0"/>
              <a:buChar char="​"/>
              <a:defRPr sz="1333">
                <a:solidFill>
                  <a:schemeClr val="tx1"/>
                </a:solidFill>
              </a:defRPr>
            </a:lvl4pPr>
            <a:lvl5pPr marL="0" indent="0">
              <a:spcBef>
                <a:spcPts val="0"/>
              </a:spcBef>
              <a:buFont typeface="Arial" panose="020B0604020202020204" pitchFamily="34" charset="0"/>
              <a:buChar char="​"/>
              <a:defRPr sz="1333">
                <a:solidFill>
                  <a:schemeClr val="tx1"/>
                </a:solidFill>
              </a:defRPr>
            </a:lvl5pPr>
            <a:lvl6pPr marL="0" indent="0">
              <a:spcBef>
                <a:spcPts val="0"/>
              </a:spcBef>
              <a:buFont typeface="Arial" panose="020B0604020202020204" pitchFamily="34" charset="0"/>
              <a:buChar char="​"/>
              <a:defRPr sz="1333">
                <a:solidFill>
                  <a:schemeClr val="tx1"/>
                </a:solidFill>
              </a:defRPr>
            </a:lvl6pPr>
            <a:lvl7pPr marL="0" indent="0">
              <a:spcBef>
                <a:spcPts val="0"/>
              </a:spcBef>
              <a:buFont typeface="Arial" panose="020B0604020202020204" pitchFamily="34" charset="0"/>
              <a:buChar char="​"/>
              <a:defRPr sz="1333">
                <a:solidFill>
                  <a:schemeClr val="tx1"/>
                </a:solidFill>
              </a:defRPr>
            </a:lvl7pPr>
            <a:lvl8pPr marL="0" indent="0">
              <a:spcBef>
                <a:spcPts val="0"/>
              </a:spcBef>
              <a:buFont typeface="Arial" panose="020B0604020202020204" pitchFamily="34" charset="0"/>
              <a:buChar char="​"/>
              <a:defRPr sz="1333">
                <a:solidFill>
                  <a:schemeClr val="tx1"/>
                </a:solidFill>
              </a:defRPr>
            </a:lvl8pPr>
            <a:lvl9pPr marL="0" indent="0">
              <a:spcBef>
                <a:spcPts val="0"/>
              </a:spcBef>
              <a:buFont typeface="Arial" panose="020B0604020202020204" pitchFamily="34" charset="0"/>
              <a:buChar char="​"/>
              <a:defRPr sz="1333">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3168729890"/>
      </p:ext>
    </p:extLst>
  </p:cSld>
  <p:clrMapOvr>
    <a:masterClrMapping/>
  </p:clrMapOvr>
  <p:extLst>
    <p:ext uri="{DCECCB84-F9BA-43D5-87BE-67443E8EF086}">
      <p15:sldGuideLst xmlns:p15="http://schemas.microsoft.com/office/powerpoint/2012/main">
        <p15:guide id="1" orient="horz" pos="880">
          <p15:clr>
            <a:srgbClr val="FBAE40"/>
          </p15:clr>
        </p15:guide>
        <p15:guide id="2" pos="2064">
          <p15:clr>
            <a:srgbClr val="FBAE40"/>
          </p15:clr>
        </p15:guide>
        <p15:guide id="3" pos="3704">
          <p15:clr>
            <a:srgbClr val="FBAE40"/>
          </p15:clr>
        </p15:guide>
        <p15:guide id="4" pos="3933">
          <p15:clr>
            <a:srgbClr val="FBAE40"/>
          </p15:clr>
        </p15:guide>
        <p15:guide id="5" orient="horz" pos="1184">
          <p15:clr>
            <a:srgbClr val="FBAE40"/>
          </p15:clr>
        </p15:guide>
        <p15:guide id="6" pos="1829">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EA968C0B-0ABB-493A-A960-3ABE3BFD7F2A}"/>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969" name="think-cell Slide" r:id="rId4" imgW="383" imgH="384" progId="TCLayout.ActiveDocument.1">
                  <p:embed/>
                </p:oleObj>
              </mc:Choice>
              <mc:Fallback>
                <p:oleObj name="think-cell Slide" r:id="rId4" imgW="383" imgH="38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p:spPr>
        <p:txBody>
          <a:bodyPr vert="horz"/>
          <a:lstStyle/>
          <a:p>
            <a:r>
              <a:rPr lang="en-US"/>
              <a:t>Click to edit Master title style</a:t>
            </a:r>
            <a:endParaRPr/>
          </a:p>
        </p:txBody>
      </p:sp>
      <p:sp>
        <p:nvSpPr>
          <p:cNvPr id="3" name="Heading Left"/>
          <p:cNvSpPr>
            <a:spLocks noGrp="1"/>
          </p:cNvSpPr>
          <p:nvPr>
            <p:ph type="body" idx="10" hasCustomPrompt="1"/>
          </p:nvPr>
        </p:nvSpPr>
        <p:spPr>
          <a:xfrm>
            <a:off x="317501"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a:t>
            </a:r>
            <a:r>
              <a:rPr err="1"/>
              <a:t>pt</a:t>
            </a:r>
            <a:endParaRPr/>
          </a:p>
          <a:p>
            <a:pPr lvl="1"/>
            <a:r>
              <a:t>Subheading 12 </a:t>
            </a:r>
            <a:r>
              <a:rPr err="1"/>
              <a:t>pt</a:t>
            </a:r>
            <a:endParaRPr/>
          </a:p>
        </p:txBody>
      </p:sp>
      <p:sp>
        <p:nvSpPr>
          <p:cNvPr id="4" name="Content Left"/>
          <p:cNvSpPr>
            <a:spLocks noGrp="1"/>
          </p:cNvSpPr>
          <p:nvPr>
            <p:ph sz="quarter" idx="11"/>
          </p:nvPr>
        </p:nvSpPr>
        <p:spPr>
          <a:xfrm>
            <a:off x="317501"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533953"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6" name="Content Middle Left"/>
          <p:cNvSpPr>
            <a:spLocks noGrp="1"/>
          </p:cNvSpPr>
          <p:nvPr>
            <p:ph sz="quarter" idx="12"/>
          </p:nvPr>
        </p:nvSpPr>
        <p:spPr>
          <a:xfrm>
            <a:off x="2533953"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4750405"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8" name="Content Middle Right"/>
          <p:cNvSpPr>
            <a:spLocks noGrp="1"/>
          </p:cNvSpPr>
          <p:nvPr>
            <p:ph sz="quarter" idx="14"/>
          </p:nvPr>
        </p:nvSpPr>
        <p:spPr>
          <a:xfrm>
            <a:off x="4750405"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6966857" y="1399032"/>
            <a:ext cx="185964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143">
                <a:solidFill>
                  <a:schemeClr val="tx1"/>
                </a:solidFill>
              </a:defRPr>
            </a:lvl3pPr>
            <a:lvl4pPr marL="0" indent="0">
              <a:spcBef>
                <a:spcPts val="0"/>
              </a:spcBef>
              <a:buFont typeface="Arial" panose="020B0604020202020204" pitchFamily="34" charset="0"/>
              <a:buChar char="​"/>
              <a:defRPr sz="1143">
                <a:solidFill>
                  <a:schemeClr val="tx1"/>
                </a:solidFill>
              </a:defRPr>
            </a:lvl4pPr>
            <a:lvl5pPr marL="0" indent="0">
              <a:spcBef>
                <a:spcPts val="0"/>
              </a:spcBef>
              <a:buFont typeface="Arial" panose="020B0604020202020204" pitchFamily="34" charset="0"/>
              <a:buChar char="​"/>
              <a:defRPr sz="1143">
                <a:solidFill>
                  <a:schemeClr val="tx1"/>
                </a:solidFill>
              </a:defRPr>
            </a:lvl5pPr>
            <a:lvl6pPr marL="0" indent="0">
              <a:spcBef>
                <a:spcPts val="0"/>
              </a:spcBef>
              <a:buFont typeface="Arial" panose="020B0604020202020204" pitchFamily="34" charset="0"/>
              <a:buChar char="​"/>
              <a:defRPr sz="1143">
                <a:solidFill>
                  <a:schemeClr val="tx1"/>
                </a:solidFill>
              </a:defRPr>
            </a:lvl6pPr>
            <a:lvl7pPr marL="0" indent="0">
              <a:spcBef>
                <a:spcPts val="0"/>
              </a:spcBef>
              <a:buFont typeface="Arial" panose="020B0604020202020204" pitchFamily="34" charset="0"/>
              <a:buChar char="​"/>
              <a:defRPr sz="1143">
                <a:solidFill>
                  <a:schemeClr val="tx1"/>
                </a:solidFill>
              </a:defRPr>
            </a:lvl7pPr>
            <a:lvl8pPr marL="0" indent="0">
              <a:spcBef>
                <a:spcPts val="0"/>
              </a:spcBef>
              <a:buFont typeface="Arial" panose="020B0604020202020204" pitchFamily="34" charset="0"/>
              <a:buChar char="​"/>
              <a:defRPr sz="1143">
                <a:solidFill>
                  <a:schemeClr val="tx1"/>
                </a:solidFill>
              </a:defRPr>
            </a:lvl8pPr>
            <a:lvl9pPr marL="0" indent="0">
              <a:spcBef>
                <a:spcPts val="0"/>
              </a:spcBef>
              <a:buFont typeface="Arial" panose="020B0604020202020204" pitchFamily="34" charset="0"/>
              <a:buChar char="​"/>
              <a:defRPr sz="1143">
                <a:solidFill>
                  <a:schemeClr val="tx1"/>
                </a:solidFill>
              </a:defRPr>
            </a:lvl9pPr>
          </a:lstStyle>
          <a:p>
            <a:pPr lvl="0"/>
            <a:r>
              <a:t>Heading 12 pt</a:t>
            </a:r>
          </a:p>
          <a:p>
            <a:pPr lvl="1"/>
            <a:r>
              <a:t>Subheading 12 pt</a:t>
            </a:r>
          </a:p>
        </p:txBody>
      </p:sp>
      <p:sp>
        <p:nvSpPr>
          <p:cNvPr id="10" name="Content Right"/>
          <p:cNvSpPr>
            <a:spLocks noGrp="1"/>
          </p:cNvSpPr>
          <p:nvPr>
            <p:ph sz="quarter" idx="16"/>
          </p:nvPr>
        </p:nvSpPr>
        <p:spPr>
          <a:xfrm>
            <a:off x="6966857" y="1830917"/>
            <a:ext cx="1859642" cy="4277783"/>
          </a:xfrm>
        </p:spPr>
        <p:txBody>
          <a:bodyPr/>
          <a:lstStyle>
            <a:lvl1pPr>
              <a:defRPr sz="1200"/>
            </a:lvl1pPr>
            <a:lvl2pPr>
              <a:defRPr sz="1200"/>
            </a:lvl2pPr>
            <a:lvl3pPr>
              <a:defRPr sz="1200"/>
            </a:lvl3pPr>
            <a:lvl4pPr>
              <a:defRPr sz="1200"/>
            </a:lvl4pPr>
            <a:lvl5pPr>
              <a:defRPr sz="1200"/>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91311439"/>
      </p:ext>
    </p:extLst>
  </p:cSld>
  <p:clrMapOvr>
    <a:masterClrMapping/>
  </p:clrMapOvr>
  <p:extLst>
    <p:ext uri="{DCECCB84-F9BA-43D5-87BE-67443E8EF086}">
      <p15:sldGuideLst xmlns:p15="http://schemas.microsoft.com/office/powerpoint/2012/main">
        <p15:guide id="1" orient="horz" pos="880">
          <p15:clr>
            <a:srgbClr val="FBAE40"/>
          </p15:clr>
        </p15:guide>
        <p15:guide id="2" pos="2776">
          <p15:clr>
            <a:srgbClr val="FBAE40"/>
          </p15:clr>
        </p15:guide>
        <p15:guide id="3" pos="2992">
          <p15:clr>
            <a:srgbClr val="FBAE40"/>
          </p15:clr>
        </p15:guide>
        <p15:guide id="4" pos="4176">
          <p15:clr>
            <a:srgbClr val="FBAE40"/>
          </p15:clr>
        </p15:guide>
        <p15:guide id="5" pos="4376">
          <p15:clr>
            <a:srgbClr val="FBAE40"/>
          </p15:clr>
        </p15:guide>
        <p15:guide id="6" pos="1384">
          <p15:clr>
            <a:srgbClr val="FBAE40"/>
          </p15:clr>
        </p15:guide>
        <p15:guide id="7" pos="1592">
          <p15:clr>
            <a:srgbClr val="FBAE40"/>
          </p15:clr>
        </p15:guide>
        <p15:guide id="8" orient="horz" pos="1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2.jpeg"/><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1.emf"/><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oleObject" Target="../embeddings/oleObject14.bin"/><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ags" Target="../tags/tag1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vmlDrawing" Target="../drawings/vmlDrawing14.vml"/><Relationship Id="rId27"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oleObject" Target="../embeddings/oleObject26.bin"/><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2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5.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vmlDrawing" Target="../drawings/vmlDrawing26.v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28" Type="http://schemas.openxmlformats.org/officeDocument/2006/relationships/image" Target="../media/image2.jpeg"/><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image" Target="../media/image2.jpeg"/><Relationship Id="rId3" Type="http://schemas.openxmlformats.org/officeDocument/2006/relationships/slideLayout" Target="../slideLayouts/slideLayout65.xml"/><Relationship Id="rId21" Type="http://schemas.openxmlformats.org/officeDocument/2006/relationships/theme" Target="../theme/theme4.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image" Target="../media/image1.emf"/><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oleObject" Target="../embeddings/oleObject39.bin"/><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ags" Target="../tags/tag46.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vmlDrawing" Target="../drawings/vmlDrawing39.vml"/><Relationship Id="rId27"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image" Target="../media/image2.jpeg"/><Relationship Id="rId3" Type="http://schemas.openxmlformats.org/officeDocument/2006/relationships/slideLayout" Target="../slideLayouts/slideLayout85.xml"/><Relationship Id="rId21" Type="http://schemas.openxmlformats.org/officeDocument/2006/relationships/theme" Target="../theme/theme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image" Target="../media/image1.emf"/><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oleObject" Target="../embeddings/oleObject52.bin"/><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tags" Target="../tags/tag59.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vmlDrawing" Target="../drawings/vmlDrawing52.vml"/><Relationship Id="rId27"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image" Target="../media/image2.jpeg"/><Relationship Id="rId3" Type="http://schemas.openxmlformats.org/officeDocument/2006/relationships/slideLayout" Target="../slideLayouts/slideLayout105.xml"/><Relationship Id="rId21" Type="http://schemas.openxmlformats.org/officeDocument/2006/relationships/theme" Target="../theme/theme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image" Target="../media/image1.emf"/><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oleObject" Target="../embeddings/oleObject65.bin"/><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tags" Target="../tags/tag72.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vmlDrawing" Target="../drawings/vmlDrawing65.vml"/><Relationship Id="rId27"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theme" Target="../theme/theme7.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6353C8F-95DD-4380-9B83-97ED335B499D}"/>
              </a:ext>
            </a:extLst>
          </p:cNvPr>
          <p:cNvGraphicFramePr>
            <a:graphicFrameLocks noChangeAspect="1"/>
          </p:cNvGraphicFramePr>
          <p:nvPr userDrawn="1">
            <p:custDataLst>
              <p:tags r:id="rId23"/>
            </p:custDataLst>
            <p:extLst>
              <p:ext uri="{D42A27DB-BD31-4B8C-83A1-F6EECF244321}">
                <p14:modId xmlns:p14="http://schemas.microsoft.com/office/powerpoint/2010/main" val="3382953051"/>
              </p:ext>
            </p:extLst>
          </p:nvPr>
        </p:nvGraphicFramePr>
        <p:xfrm>
          <a:off x="1513" y="1588"/>
          <a:ext cx="1512" cy="1588"/>
        </p:xfrm>
        <a:graphic>
          <a:graphicData uri="http://schemas.openxmlformats.org/presentationml/2006/ole">
            <mc:AlternateContent xmlns:mc="http://schemas.openxmlformats.org/markup-compatibility/2006">
              <mc:Choice xmlns:v="urn:schemas-microsoft-com:vml" Requires="v">
                <p:oleObj spid="_x0000_s1303" name="think-cell Slide" r:id="rId24" imgW="383" imgH="384" progId="TCLayout.ActiveDocument.1">
                  <p:embed/>
                </p:oleObj>
              </mc:Choice>
              <mc:Fallback>
                <p:oleObj name="think-cell Slide" r:id="rId24" imgW="383" imgH="384" progId="TCLayout.ActiveDocument.1">
                  <p:embed/>
                  <p:pic>
                    <p:nvPicPr>
                      <p:cNvPr id="10" name="Object 9" hidden="1">
                        <a:extLst>
                          <a:ext uri="{FF2B5EF4-FFF2-40B4-BE49-F238E27FC236}">
                            <a16:creationId xmlns="" xmlns:a16="http://schemas.microsoft.com/office/drawing/2014/main" id="{16353C8F-95DD-4380-9B83-97ED335B499D}"/>
                          </a:ext>
                        </a:extLst>
                      </p:cNvPr>
                      <p:cNvPicPr/>
                      <p:nvPr/>
                    </p:nvPicPr>
                    <p:blipFill>
                      <a:blip r:embed="rId25"/>
                      <a:stretch>
                        <a:fillRect/>
                      </a:stretch>
                    </p:blipFill>
                    <p:spPr>
                      <a:xfrm>
                        <a:off x="1513" y="1588"/>
                        <a:ext cx="1512"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a:prstGeom prst="rect">
            <a:avLst/>
          </a:prstGeom>
        </p:spPr>
        <p:txBody>
          <a:bodyPr vert="horz" lIns="0" tIns="0" rIns="0" bIns="0" rtlCol="0" anchorCtr="0">
            <a:noAutofit/>
          </a:body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3" name="BodyText"/>
          <p:cNvSpPr>
            <a:spLocks noGrp="1"/>
          </p:cNvSpPr>
          <p:nvPr>
            <p:ph type="body" idx="1"/>
          </p:nvPr>
        </p:nvSpPr>
        <p:spPr>
          <a:xfrm>
            <a:off x="317501" y="1399032"/>
            <a:ext cx="8509000" cy="4709668"/>
          </a:xfrm>
          <a:prstGeom prst="rect">
            <a:avLst/>
          </a:prstGeom>
        </p:spPr>
        <p:txBody>
          <a:bodyPr vert="horz" lIns="0" tIns="0" rIns="0" bIns="0" rtlCol="0">
            <a:noAutofit/>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l-GR" dirty="0"/>
          </a:p>
        </p:txBody>
      </p:sp>
      <p:sp>
        <p:nvSpPr>
          <p:cNvPr id="4" name="Date Placeholder" hidden="1"/>
          <p:cNvSpPr>
            <a:spLocks noGrp="1"/>
          </p:cNvSpPr>
          <p:nvPr>
            <p:ph type="dt" sz="half" idx="2"/>
          </p:nvPr>
        </p:nvSpPr>
        <p:spPr>
          <a:xfrm>
            <a:off x="435429" y="6864350"/>
            <a:ext cx="299357" cy="98425"/>
          </a:xfrm>
          <a:prstGeom prst="rect">
            <a:avLst/>
          </a:prstGeom>
        </p:spPr>
        <p:txBody>
          <a:bodyPr vert="horz" lIns="0" tIns="0" rIns="0" bIns="0" rtlCol="0" anchor="ctr"/>
          <a:lstStyle>
            <a:lvl1pPr algn="l">
              <a:defRPr sz="286">
                <a:solidFill>
                  <a:schemeClr val="tx1"/>
                </a:solidFill>
              </a:defRPr>
            </a:lvl1pPr>
          </a:lstStyle>
          <a:p>
            <a:endParaRPr lang="el-GR" dirty="0"/>
          </a:p>
        </p:txBody>
      </p:sp>
      <p:sp>
        <p:nvSpPr>
          <p:cNvPr id="5" name="Footer Placeholder" hidden="1"/>
          <p:cNvSpPr>
            <a:spLocks noGrp="1"/>
          </p:cNvSpPr>
          <p:nvPr>
            <p:ph type="ftr" sz="quarter" idx="3"/>
          </p:nvPr>
        </p:nvSpPr>
        <p:spPr>
          <a:xfrm>
            <a:off x="734786" y="6864350"/>
            <a:ext cx="508000" cy="98425"/>
          </a:xfrm>
          <a:prstGeom prst="rect">
            <a:avLst/>
          </a:prstGeom>
        </p:spPr>
        <p:txBody>
          <a:bodyPr vert="horz" lIns="0" tIns="0" rIns="0" bIns="0" rtlCol="0" anchor="ctr"/>
          <a:lstStyle>
            <a:lvl1pPr algn="ctr">
              <a:defRPr sz="286">
                <a:solidFill>
                  <a:schemeClr val="tx1"/>
                </a:solidFill>
              </a:defRPr>
            </a:lvl1pPr>
          </a:lstStyle>
          <a:p>
            <a:r>
              <a:rPr lang="en-US" smtClean="0"/>
              <a:t>Full Emergency Care/24/7/23 KYF</a:t>
            </a:r>
            <a:endParaRPr lang="el-GR" dirty="0"/>
          </a:p>
        </p:txBody>
      </p:sp>
      <p:sp>
        <p:nvSpPr>
          <p:cNvPr id="6" name="Slide Number Placeholder" hidden="1"/>
          <p:cNvSpPr>
            <a:spLocks noGrp="1"/>
          </p:cNvSpPr>
          <p:nvPr>
            <p:ph type="sldNum" sz="quarter" idx="4"/>
          </p:nvPr>
        </p:nvSpPr>
        <p:spPr>
          <a:xfrm>
            <a:off x="1242786" y="6864350"/>
            <a:ext cx="145143" cy="98425"/>
          </a:xfrm>
          <a:prstGeom prst="rect">
            <a:avLst/>
          </a:prstGeom>
        </p:spPr>
        <p:txBody>
          <a:bodyPr vert="horz" lIns="0" tIns="0" rIns="0" bIns="0" rtlCol="0" anchor="ctr"/>
          <a:lstStyle>
            <a:lvl1pPr algn="r">
              <a:defRPr sz="286">
                <a:solidFill>
                  <a:schemeClr val="tx1"/>
                </a:solidFill>
              </a:defRPr>
            </a:lvl1pPr>
          </a:lstStyle>
          <a:p>
            <a:fld id="{8F63CC74-D785-4C96-8C6E-EB177D1B9A1D}" type="slidenum">
              <a:rPr lang="el-GR" smtClean="0"/>
              <a:pPr/>
              <a:t>‹#›</a:t>
            </a:fld>
            <a:endParaRPr lang="el-GR" dirty="0"/>
          </a:p>
        </p:txBody>
      </p:sp>
      <p:pic>
        <p:nvPicPr>
          <p:cNvPr id="11" name="Picture 10">
            <a:extLst>
              <a:ext uri="{FF2B5EF4-FFF2-40B4-BE49-F238E27FC236}">
                <a16:creationId xmlns="" xmlns:a16="http://schemas.microsoft.com/office/drawing/2014/main" id="{BE3E5179-640D-453D-A24B-C8225F3F706B}"/>
              </a:ext>
            </a:extLst>
          </p:cNvPr>
          <p:cNvPicPr>
            <a:picLocks noChangeAspect="1"/>
          </p:cNvPicPr>
          <p:nvPr userDrawn="1"/>
        </p:nvPicPr>
        <p:blipFill rotWithShape="1">
          <a:blip r:embed="rId26"/>
          <a:srcRect l="73401" t="66574"/>
          <a:stretch/>
        </p:blipFill>
        <p:spPr>
          <a:xfrm>
            <a:off x="8280729" y="6047892"/>
            <a:ext cx="858820" cy="809446"/>
          </a:xfrm>
          <a:prstGeom prst="rect">
            <a:avLst/>
          </a:prstGeom>
        </p:spPr>
      </p:pic>
      <p:sp>
        <p:nvSpPr>
          <p:cNvPr id="7" name="SlideNumber"/>
          <p:cNvSpPr txBox="1"/>
          <p:nvPr userDrawn="1"/>
        </p:nvSpPr>
        <p:spPr>
          <a:xfrm>
            <a:off x="8565869" y="6556143"/>
            <a:ext cx="144270" cy="146515"/>
          </a:xfrm>
          <a:prstGeom prst="rect">
            <a:avLst/>
          </a:prstGeom>
          <a:noFill/>
        </p:spPr>
        <p:txBody>
          <a:bodyPr wrap="none" lIns="0" tIns="0" rIns="0" bIns="0" rtlCol="0" anchor="ctr">
            <a:spAutoFit/>
          </a:bodyPr>
          <a:lstStyle/>
          <a:p>
            <a:pPr marL="0" marR="0" indent="0" algn="r" defTabSz="870875" rtl="0" eaLnBrk="1" fontAlgn="auto" latinLnBrk="0" hangingPunct="1">
              <a:lnSpc>
                <a:spcPct val="100000"/>
              </a:lnSpc>
              <a:spcBef>
                <a:spcPts val="0"/>
              </a:spcBef>
              <a:spcAft>
                <a:spcPts val="0"/>
              </a:spcAft>
              <a:buClrTx/>
              <a:buSzTx/>
              <a:buFontTx/>
              <a:buNone/>
              <a:tabLst/>
              <a:defRPr/>
            </a:pPr>
            <a:fld id="{8F63CC74-D785-4C96-8C6E-EB177D1B9A1D}" type="slidenum">
              <a:rPr lang="el-GR" sz="952" smtClean="0">
                <a:solidFill>
                  <a:schemeClr val="tx1"/>
                </a:solidFill>
              </a:rPr>
              <a:pPr marL="0" marR="0" indent="0" algn="r" defTabSz="870875" rtl="0" eaLnBrk="1" fontAlgn="auto" latinLnBrk="0" hangingPunct="1">
                <a:lnSpc>
                  <a:spcPct val="100000"/>
                </a:lnSpc>
                <a:spcBef>
                  <a:spcPts val="0"/>
                </a:spcBef>
                <a:spcAft>
                  <a:spcPts val="0"/>
                </a:spcAft>
                <a:buClrTx/>
                <a:buSzTx/>
                <a:buFontTx/>
                <a:buNone/>
                <a:tabLst/>
                <a:defRPr/>
              </a:pPr>
              <a:t>‹#›</a:t>
            </a:fld>
            <a:endParaRPr lang="el-GR" sz="1714" dirty="0"/>
          </a:p>
        </p:txBody>
      </p:sp>
      <p:pic>
        <p:nvPicPr>
          <p:cNvPr id="12" name="Picture 5" descr="Εθνική Ασφαλιστική - Time For Insurance">
            <a:extLst>
              <a:ext uri="{FF2B5EF4-FFF2-40B4-BE49-F238E27FC236}">
                <a16:creationId xmlns="" xmlns:a16="http://schemas.microsoft.com/office/drawing/2014/main" id="{36F82DF8-1F77-4742-B496-149BBF79B1C7}"/>
              </a:ext>
            </a:extLst>
          </p:cNvPr>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8472" y="5939006"/>
            <a:ext cx="2154748" cy="121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01" r:id="rId2"/>
    <p:sldLayoutId id="2147483702" r:id="rId3"/>
    <p:sldLayoutId id="2147483703" r:id="rId4"/>
    <p:sldLayoutId id="2147483704" r:id="rId5"/>
    <p:sldLayoutId id="2147483705" r:id="rId6"/>
    <p:sldLayoutId id="2147483651"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655" r:id="rId20"/>
  </p:sldLayoutIdLst>
  <p:hf sldNum="0" hdr="0" dt="0"/>
  <p:txStyles>
    <p:titleStyle>
      <a:lvl1pPr algn="l" defTabSz="870875" rtl="0" eaLnBrk="1" latinLnBrk="0" hangingPunct="1">
        <a:lnSpc>
          <a:spcPct val="88000"/>
        </a:lnSpc>
        <a:spcBef>
          <a:spcPct val="0"/>
        </a:spcBef>
        <a:buNone/>
        <a:defRPr sz="2000" b="1">
          <a:solidFill>
            <a:srgbClr val="204496"/>
          </a:solidFill>
          <a:latin typeface="MMC Display Condensed" panose="020B0606020203020204" pitchFamily="34" charset="0"/>
          <a:ea typeface="+mj-ea"/>
          <a:cs typeface="MMC Display Condensed" panose="020B0606020203020204" pitchFamily="34" charset="0"/>
        </a:defRPr>
      </a:lvl1pPr>
    </p:titleStyle>
    <p:bodyStyle>
      <a:lvl1pPr marL="171432" indent="-171432" algn="l" defTabSz="870875" rtl="0" eaLnBrk="1" latinLnBrk="0" hangingPunct="1">
        <a:spcBef>
          <a:spcPts val="571"/>
        </a:spcBef>
        <a:buFont typeface="Arial" panose="020B0604020202020204" pitchFamily="34" charset="0"/>
        <a:buChar char="•"/>
        <a:defRPr sz="1400" kern="0">
          <a:solidFill>
            <a:schemeClr val="tx1"/>
          </a:solidFill>
          <a:latin typeface="+mn-lt"/>
          <a:ea typeface="+mn-ea"/>
          <a:cs typeface="+mn-cs"/>
        </a:defRPr>
      </a:lvl1pPr>
      <a:lvl2pPr marL="342864"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2pPr>
      <a:lvl3pPr marL="514296"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3pPr>
      <a:lvl4pPr marL="685728"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4pPr>
      <a:lvl5pPr marL="857160"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5pPr>
      <a:lvl6pPr marL="1028592"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6pPr>
      <a:lvl7pPr marL="1200024"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7pPr>
      <a:lvl8pPr marL="1371456"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8pPr>
      <a:lvl9pPr marL="1542888"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9pPr>
    </p:bodyStyle>
    <p:otherStyle>
      <a:defPPr/>
      <a:lvl1pPr marL="0" algn="l" defTabSz="870875" rtl="0" eaLnBrk="1" latinLnBrk="0" hangingPunct="1">
        <a:defRPr sz="1143" kern="0">
          <a:solidFill>
            <a:schemeClr val="tx1"/>
          </a:solidFill>
          <a:latin typeface="+mn-lt"/>
          <a:ea typeface="+mn-ea"/>
          <a:cs typeface="+mn-cs"/>
        </a:defRPr>
      </a:lvl1pPr>
      <a:lvl2pPr marL="171432" algn="l" defTabSz="870875" rtl="0" eaLnBrk="1" latinLnBrk="0" hangingPunct="1">
        <a:defRPr sz="1143" kern="0">
          <a:solidFill>
            <a:schemeClr val="tx1"/>
          </a:solidFill>
          <a:latin typeface="+mn-lt"/>
          <a:ea typeface="+mn-ea"/>
          <a:cs typeface="+mn-cs"/>
        </a:defRPr>
      </a:lvl2pPr>
      <a:lvl3pPr marL="342864" algn="l" defTabSz="870875" rtl="0" eaLnBrk="1" latinLnBrk="0" hangingPunct="1">
        <a:defRPr sz="1143" kern="0">
          <a:solidFill>
            <a:schemeClr val="tx1"/>
          </a:solidFill>
          <a:latin typeface="+mn-lt"/>
          <a:ea typeface="+mn-ea"/>
          <a:cs typeface="+mn-cs"/>
        </a:defRPr>
      </a:lvl3pPr>
      <a:lvl4pPr marL="514296" algn="l" defTabSz="870875" rtl="0" eaLnBrk="1" latinLnBrk="0" hangingPunct="1">
        <a:defRPr sz="1143" kern="0">
          <a:solidFill>
            <a:schemeClr val="tx1"/>
          </a:solidFill>
          <a:latin typeface="+mn-lt"/>
          <a:ea typeface="+mn-ea"/>
          <a:cs typeface="+mn-cs"/>
        </a:defRPr>
      </a:lvl4pPr>
      <a:lvl5pPr marL="685728" algn="l" defTabSz="870875" rtl="0" eaLnBrk="1" latinLnBrk="0" hangingPunct="1">
        <a:defRPr sz="1143" kern="0">
          <a:solidFill>
            <a:schemeClr val="tx1"/>
          </a:solidFill>
          <a:latin typeface="+mn-lt"/>
          <a:ea typeface="+mn-ea"/>
          <a:cs typeface="+mn-cs"/>
        </a:defRPr>
      </a:lvl5pPr>
      <a:lvl6pPr marL="857160" algn="l" defTabSz="870875" rtl="0" eaLnBrk="1" latinLnBrk="0" hangingPunct="1">
        <a:defRPr sz="1143" kern="0">
          <a:solidFill>
            <a:schemeClr val="tx1"/>
          </a:solidFill>
          <a:latin typeface="+mn-lt"/>
          <a:ea typeface="+mn-ea"/>
          <a:cs typeface="+mn-cs"/>
        </a:defRPr>
      </a:lvl6pPr>
      <a:lvl7pPr marL="1028592" algn="l" defTabSz="870875" rtl="0" eaLnBrk="1" latinLnBrk="0" hangingPunct="1">
        <a:defRPr sz="1143" kern="0">
          <a:solidFill>
            <a:schemeClr val="tx1"/>
          </a:solidFill>
          <a:latin typeface="+mn-lt"/>
          <a:ea typeface="+mn-ea"/>
          <a:cs typeface="+mn-cs"/>
        </a:defRPr>
      </a:lvl7pPr>
      <a:lvl8pPr marL="1200024" algn="l" defTabSz="870875" rtl="0" eaLnBrk="1" latinLnBrk="0" hangingPunct="1">
        <a:defRPr sz="1143" kern="0">
          <a:solidFill>
            <a:schemeClr val="tx1"/>
          </a:solidFill>
          <a:latin typeface="+mn-lt"/>
          <a:ea typeface="+mn-ea"/>
          <a:cs typeface="+mn-cs"/>
        </a:defRPr>
      </a:lvl8pPr>
      <a:lvl9pPr marL="1371456" algn="l" defTabSz="870875" rtl="0" eaLnBrk="1" latinLnBrk="0" hangingPunct="1">
        <a:defRPr sz="1143"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userDrawn="1">
          <p15:clr>
            <a:srgbClr val="F26B43"/>
          </p15:clr>
        </p15:guide>
        <p15:guide id="2" pos="5560" userDrawn="1">
          <p15:clr>
            <a:srgbClr val="F26B43"/>
          </p15:clr>
        </p15:guide>
        <p15:guide id="3" orient="horz" pos="242" userDrawn="1">
          <p15:clr>
            <a:srgbClr val="F26B43"/>
          </p15:clr>
        </p15:guide>
        <p15:guide id="4" orient="horz" pos="3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6353C8F-95DD-4380-9B83-97ED335B499D}"/>
              </a:ext>
            </a:extLst>
          </p:cNvPr>
          <p:cNvGraphicFramePr>
            <a:graphicFrameLocks noChangeAspect="1"/>
          </p:cNvGraphicFramePr>
          <p:nvPr userDrawn="1">
            <p:custDataLst>
              <p:tags r:id="rId23"/>
            </p:custDataLst>
            <p:extLst>
              <p:ext uri="{D42A27DB-BD31-4B8C-83A1-F6EECF244321}">
                <p14:modId xmlns:p14="http://schemas.microsoft.com/office/powerpoint/2010/main" val="890935244"/>
              </p:ext>
            </p:extLst>
          </p:nvPr>
        </p:nvGraphicFramePr>
        <p:xfrm>
          <a:off x="1513" y="1588"/>
          <a:ext cx="1512" cy="1588"/>
        </p:xfrm>
        <a:graphic>
          <a:graphicData uri="http://schemas.openxmlformats.org/presentationml/2006/ole">
            <mc:AlternateContent xmlns:mc="http://schemas.openxmlformats.org/markup-compatibility/2006">
              <mc:Choice xmlns:v="urn:schemas-microsoft-com:vml" Requires="v">
                <p:oleObj spid="_x0000_s14615" name="think-cell Slide" r:id="rId24" imgW="383" imgH="384" progId="TCLayout.ActiveDocument.1">
                  <p:embed/>
                </p:oleObj>
              </mc:Choice>
              <mc:Fallback>
                <p:oleObj name="think-cell Slide" r:id="rId24" imgW="383" imgH="384" progId="TCLayout.ActiveDocument.1">
                  <p:embed/>
                  <p:pic>
                    <p:nvPicPr>
                      <p:cNvPr id="10" name="Object 9" hidden="1">
                        <a:extLst>
                          <a:ext uri="{FF2B5EF4-FFF2-40B4-BE49-F238E27FC236}">
                            <a16:creationId xmlns="" xmlns:a16="http://schemas.microsoft.com/office/drawing/2014/main" id="{16353C8F-95DD-4380-9B83-97ED335B499D}"/>
                          </a:ext>
                        </a:extLst>
                      </p:cNvPr>
                      <p:cNvPicPr/>
                      <p:nvPr/>
                    </p:nvPicPr>
                    <p:blipFill>
                      <a:blip r:embed="rId25"/>
                      <a:stretch>
                        <a:fillRect/>
                      </a:stretch>
                    </p:blipFill>
                    <p:spPr>
                      <a:xfrm>
                        <a:off x="1513" y="1588"/>
                        <a:ext cx="1512"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a:prstGeom prst="rect">
            <a:avLst/>
          </a:prstGeom>
        </p:spPr>
        <p:txBody>
          <a:bodyPr vert="horz" lIns="0" tIns="0" rIns="0" bIns="0" rtlCol="0" anchorCtr="0">
            <a:noAutofit/>
          </a:body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3" name="BodyText"/>
          <p:cNvSpPr>
            <a:spLocks noGrp="1"/>
          </p:cNvSpPr>
          <p:nvPr>
            <p:ph type="body" idx="1"/>
          </p:nvPr>
        </p:nvSpPr>
        <p:spPr>
          <a:xfrm>
            <a:off x="317501" y="1399032"/>
            <a:ext cx="8509000" cy="4709668"/>
          </a:xfrm>
          <a:prstGeom prst="rect">
            <a:avLst/>
          </a:prstGeom>
        </p:spPr>
        <p:txBody>
          <a:bodyPr vert="horz" lIns="0" tIns="0" rIns="0" bIns="0" rtlCol="0">
            <a:noAutofit/>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l-GR" dirty="0"/>
          </a:p>
        </p:txBody>
      </p:sp>
      <p:sp>
        <p:nvSpPr>
          <p:cNvPr id="4" name="Date Placeholder" hidden="1"/>
          <p:cNvSpPr>
            <a:spLocks noGrp="1"/>
          </p:cNvSpPr>
          <p:nvPr>
            <p:ph type="dt" sz="half" idx="2"/>
          </p:nvPr>
        </p:nvSpPr>
        <p:spPr>
          <a:xfrm>
            <a:off x="435429" y="6864350"/>
            <a:ext cx="299357" cy="98425"/>
          </a:xfrm>
          <a:prstGeom prst="rect">
            <a:avLst/>
          </a:prstGeom>
        </p:spPr>
        <p:txBody>
          <a:bodyPr vert="horz" lIns="0" tIns="0" rIns="0" bIns="0" rtlCol="0" anchor="ctr"/>
          <a:lstStyle>
            <a:lvl1pPr algn="l">
              <a:defRPr sz="286">
                <a:solidFill>
                  <a:schemeClr val="tx1"/>
                </a:solidFill>
              </a:defRPr>
            </a:lvl1pPr>
          </a:lstStyle>
          <a:p>
            <a:endParaRPr lang="el-GR" dirty="0"/>
          </a:p>
        </p:txBody>
      </p:sp>
      <p:sp>
        <p:nvSpPr>
          <p:cNvPr id="5" name="Footer Placeholder" hidden="1"/>
          <p:cNvSpPr>
            <a:spLocks noGrp="1"/>
          </p:cNvSpPr>
          <p:nvPr>
            <p:ph type="ftr" sz="quarter" idx="3"/>
          </p:nvPr>
        </p:nvSpPr>
        <p:spPr>
          <a:xfrm>
            <a:off x="734786" y="6864350"/>
            <a:ext cx="508000" cy="98425"/>
          </a:xfrm>
          <a:prstGeom prst="rect">
            <a:avLst/>
          </a:prstGeom>
        </p:spPr>
        <p:txBody>
          <a:bodyPr vert="horz" lIns="0" tIns="0" rIns="0" bIns="0" rtlCol="0" anchor="ctr"/>
          <a:lstStyle>
            <a:lvl1pPr algn="ctr">
              <a:defRPr sz="286">
                <a:solidFill>
                  <a:schemeClr val="tx1"/>
                </a:solidFill>
              </a:defRPr>
            </a:lvl1pPr>
          </a:lstStyle>
          <a:p>
            <a:r>
              <a:rPr lang="en-US" smtClean="0"/>
              <a:t>Full Emergency Care/24/7/23 KYF</a:t>
            </a:r>
            <a:endParaRPr lang="el-GR" dirty="0"/>
          </a:p>
        </p:txBody>
      </p:sp>
      <p:sp>
        <p:nvSpPr>
          <p:cNvPr id="6" name="Slide Number Placeholder" hidden="1"/>
          <p:cNvSpPr>
            <a:spLocks noGrp="1"/>
          </p:cNvSpPr>
          <p:nvPr>
            <p:ph type="sldNum" sz="quarter" idx="4"/>
          </p:nvPr>
        </p:nvSpPr>
        <p:spPr>
          <a:xfrm>
            <a:off x="1242786" y="6864350"/>
            <a:ext cx="145143" cy="98425"/>
          </a:xfrm>
          <a:prstGeom prst="rect">
            <a:avLst/>
          </a:prstGeom>
        </p:spPr>
        <p:txBody>
          <a:bodyPr vert="horz" lIns="0" tIns="0" rIns="0" bIns="0" rtlCol="0" anchor="ctr"/>
          <a:lstStyle>
            <a:lvl1pPr algn="r">
              <a:defRPr sz="286">
                <a:solidFill>
                  <a:schemeClr val="tx1"/>
                </a:solidFill>
              </a:defRPr>
            </a:lvl1pPr>
          </a:lstStyle>
          <a:p>
            <a:fld id="{8F63CC74-D785-4C96-8C6E-EB177D1B9A1D}" type="slidenum">
              <a:rPr lang="el-GR" smtClean="0"/>
              <a:pPr/>
              <a:t>‹#›</a:t>
            </a:fld>
            <a:endParaRPr lang="el-GR" dirty="0"/>
          </a:p>
        </p:txBody>
      </p:sp>
      <p:pic>
        <p:nvPicPr>
          <p:cNvPr id="11" name="Picture 10">
            <a:extLst>
              <a:ext uri="{FF2B5EF4-FFF2-40B4-BE49-F238E27FC236}">
                <a16:creationId xmlns="" xmlns:a16="http://schemas.microsoft.com/office/drawing/2014/main" id="{BE3E5179-640D-453D-A24B-C8225F3F706B}"/>
              </a:ext>
            </a:extLst>
          </p:cNvPr>
          <p:cNvPicPr>
            <a:picLocks noChangeAspect="1"/>
          </p:cNvPicPr>
          <p:nvPr userDrawn="1"/>
        </p:nvPicPr>
        <p:blipFill rotWithShape="1">
          <a:blip r:embed="rId26"/>
          <a:srcRect l="73401" t="66574"/>
          <a:stretch/>
        </p:blipFill>
        <p:spPr>
          <a:xfrm>
            <a:off x="8280729" y="6047892"/>
            <a:ext cx="858820" cy="809446"/>
          </a:xfrm>
          <a:prstGeom prst="rect">
            <a:avLst/>
          </a:prstGeom>
        </p:spPr>
      </p:pic>
      <p:sp>
        <p:nvSpPr>
          <p:cNvPr id="7" name="SlideNumber"/>
          <p:cNvSpPr txBox="1"/>
          <p:nvPr userDrawn="1"/>
        </p:nvSpPr>
        <p:spPr>
          <a:xfrm>
            <a:off x="8565869" y="6556143"/>
            <a:ext cx="144270" cy="146515"/>
          </a:xfrm>
          <a:prstGeom prst="rect">
            <a:avLst/>
          </a:prstGeom>
          <a:noFill/>
        </p:spPr>
        <p:txBody>
          <a:bodyPr wrap="none" lIns="0" tIns="0" rIns="0" bIns="0" rtlCol="0" anchor="ctr">
            <a:spAutoFit/>
          </a:bodyPr>
          <a:lstStyle/>
          <a:p>
            <a:pPr marL="0" marR="0" indent="0" algn="r" defTabSz="870875" rtl="0" eaLnBrk="1" fontAlgn="auto" latinLnBrk="0" hangingPunct="1">
              <a:lnSpc>
                <a:spcPct val="100000"/>
              </a:lnSpc>
              <a:spcBef>
                <a:spcPts val="0"/>
              </a:spcBef>
              <a:spcAft>
                <a:spcPts val="0"/>
              </a:spcAft>
              <a:buClrTx/>
              <a:buSzTx/>
              <a:buFontTx/>
              <a:buNone/>
              <a:tabLst/>
              <a:defRPr/>
            </a:pPr>
            <a:fld id="{8F63CC74-D785-4C96-8C6E-EB177D1B9A1D}" type="slidenum">
              <a:rPr lang="el-GR" sz="952" smtClean="0">
                <a:solidFill>
                  <a:schemeClr val="tx1"/>
                </a:solidFill>
              </a:rPr>
              <a:pPr marL="0" marR="0" indent="0" algn="r" defTabSz="870875" rtl="0" eaLnBrk="1" fontAlgn="auto" latinLnBrk="0" hangingPunct="1">
                <a:lnSpc>
                  <a:spcPct val="100000"/>
                </a:lnSpc>
                <a:spcBef>
                  <a:spcPts val="0"/>
                </a:spcBef>
                <a:spcAft>
                  <a:spcPts val="0"/>
                </a:spcAft>
                <a:buClrTx/>
                <a:buSzTx/>
                <a:buFontTx/>
                <a:buNone/>
                <a:tabLst/>
                <a:defRPr/>
              </a:pPr>
              <a:t>‹#›</a:t>
            </a:fld>
            <a:endParaRPr lang="el-GR" sz="1714" dirty="0"/>
          </a:p>
        </p:txBody>
      </p:sp>
      <p:pic>
        <p:nvPicPr>
          <p:cNvPr id="13" name="Picture 12">
            <a:extLst>
              <a:ext uri="{FF2B5EF4-FFF2-40B4-BE49-F238E27FC236}">
                <a16:creationId xmlns="" xmlns:a16="http://schemas.microsoft.com/office/drawing/2014/main" id="{0763E4D6-1D09-405E-9161-7EB95C8DE441}"/>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extLst>
      <p:ext uri="{BB962C8B-B14F-4D97-AF65-F5344CB8AC3E}">
        <p14:creationId xmlns:p14="http://schemas.microsoft.com/office/powerpoint/2010/main" val="405136166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hf sldNum="0" hdr="0" dt="0"/>
  <p:txStyles>
    <p:titleStyle>
      <a:lvl1pPr algn="l" defTabSz="870875" rtl="0" eaLnBrk="1" latinLnBrk="0" hangingPunct="1">
        <a:lnSpc>
          <a:spcPct val="88000"/>
        </a:lnSpc>
        <a:spcBef>
          <a:spcPct val="0"/>
        </a:spcBef>
        <a:buNone/>
        <a:defRPr sz="2400" b="1">
          <a:solidFill>
            <a:srgbClr val="204496"/>
          </a:solidFill>
          <a:latin typeface="MMC Display Condensed" panose="020B0606020203020204" pitchFamily="34" charset="0"/>
          <a:ea typeface="+mj-ea"/>
          <a:cs typeface="MMC Display Condensed" panose="020B0606020203020204" pitchFamily="34" charset="0"/>
        </a:defRPr>
      </a:lvl1pPr>
    </p:titleStyle>
    <p:bodyStyle>
      <a:lvl1pPr marL="171432" indent="-171432" algn="l" defTabSz="870875" rtl="0" eaLnBrk="1" latinLnBrk="0" hangingPunct="1">
        <a:spcBef>
          <a:spcPts val="571"/>
        </a:spcBef>
        <a:buFont typeface="Arial" panose="020B0604020202020204" pitchFamily="34" charset="0"/>
        <a:buChar char="•"/>
        <a:defRPr sz="1400" kern="0">
          <a:solidFill>
            <a:schemeClr val="tx1"/>
          </a:solidFill>
          <a:latin typeface="+mn-lt"/>
          <a:ea typeface="+mn-ea"/>
          <a:cs typeface="+mn-cs"/>
        </a:defRPr>
      </a:lvl1pPr>
      <a:lvl2pPr marL="342864"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2pPr>
      <a:lvl3pPr marL="514296"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3pPr>
      <a:lvl4pPr marL="685728"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4pPr>
      <a:lvl5pPr marL="857160"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5pPr>
      <a:lvl6pPr marL="1028592"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6pPr>
      <a:lvl7pPr marL="1200024"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7pPr>
      <a:lvl8pPr marL="1371456"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8pPr>
      <a:lvl9pPr marL="1542888"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9pPr>
    </p:bodyStyle>
    <p:otherStyle>
      <a:defPPr/>
      <a:lvl1pPr marL="0" algn="l" defTabSz="870875" rtl="0" eaLnBrk="1" latinLnBrk="0" hangingPunct="1">
        <a:defRPr sz="1143" kern="0">
          <a:solidFill>
            <a:schemeClr val="tx1"/>
          </a:solidFill>
          <a:latin typeface="+mn-lt"/>
          <a:ea typeface="+mn-ea"/>
          <a:cs typeface="+mn-cs"/>
        </a:defRPr>
      </a:lvl1pPr>
      <a:lvl2pPr marL="171432" algn="l" defTabSz="870875" rtl="0" eaLnBrk="1" latinLnBrk="0" hangingPunct="1">
        <a:defRPr sz="1143" kern="0">
          <a:solidFill>
            <a:schemeClr val="tx1"/>
          </a:solidFill>
          <a:latin typeface="+mn-lt"/>
          <a:ea typeface="+mn-ea"/>
          <a:cs typeface="+mn-cs"/>
        </a:defRPr>
      </a:lvl2pPr>
      <a:lvl3pPr marL="342864" algn="l" defTabSz="870875" rtl="0" eaLnBrk="1" latinLnBrk="0" hangingPunct="1">
        <a:defRPr sz="1143" kern="0">
          <a:solidFill>
            <a:schemeClr val="tx1"/>
          </a:solidFill>
          <a:latin typeface="+mn-lt"/>
          <a:ea typeface="+mn-ea"/>
          <a:cs typeface="+mn-cs"/>
        </a:defRPr>
      </a:lvl3pPr>
      <a:lvl4pPr marL="514296" algn="l" defTabSz="870875" rtl="0" eaLnBrk="1" latinLnBrk="0" hangingPunct="1">
        <a:defRPr sz="1143" kern="0">
          <a:solidFill>
            <a:schemeClr val="tx1"/>
          </a:solidFill>
          <a:latin typeface="+mn-lt"/>
          <a:ea typeface="+mn-ea"/>
          <a:cs typeface="+mn-cs"/>
        </a:defRPr>
      </a:lvl4pPr>
      <a:lvl5pPr marL="685728" algn="l" defTabSz="870875" rtl="0" eaLnBrk="1" latinLnBrk="0" hangingPunct="1">
        <a:defRPr sz="1143" kern="0">
          <a:solidFill>
            <a:schemeClr val="tx1"/>
          </a:solidFill>
          <a:latin typeface="+mn-lt"/>
          <a:ea typeface="+mn-ea"/>
          <a:cs typeface="+mn-cs"/>
        </a:defRPr>
      </a:lvl5pPr>
      <a:lvl6pPr marL="857160" algn="l" defTabSz="870875" rtl="0" eaLnBrk="1" latinLnBrk="0" hangingPunct="1">
        <a:defRPr sz="1143" kern="0">
          <a:solidFill>
            <a:schemeClr val="tx1"/>
          </a:solidFill>
          <a:latin typeface="+mn-lt"/>
          <a:ea typeface="+mn-ea"/>
          <a:cs typeface="+mn-cs"/>
        </a:defRPr>
      </a:lvl6pPr>
      <a:lvl7pPr marL="1028592" algn="l" defTabSz="870875" rtl="0" eaLnBrk="1" latinLnBrk="0" hangingPunct="1">
        <a:defRPr sz="1143" kern="0">
          <a:solidFill>
            <a:schemeClr val="tx1"/>
          </a:solidFill>
          <a:latin typeface="+mn-lt"/>
          <a:ea typeface="+mn-ea"/>
          <a:cs typeface="+mn-cs"/>
        </a:defRPr>
      </a:lvl7pPr>
      <a:lvl8pPr marL="1200024" algn="l" defTabSz="870875" rtl="0" eaLnBrk="1" latinLnBrk="0" hangingPunct="1">
        <a:defRPr sz="1143" kern="0">
          <a:solidFill>
            <a:schemeClr val="tx1"/>
          </a:solidFill>
          <a:latin typeface="+mn-lt"/>
          <a:ea typeface="+mn-ea"/>
          <a:cs typeface="+mn-cs"/>
        </a:defRPr>
      </a:lvl8pPr>
      <a:lvl9pPr marL="1371456" algn="l" defTabSz="870875" rtl="0" eaLnBrk="1" latinLnBrk="0" hangingPunct="1">
        <a:defRPr sz="1143"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F26B43"/>
          </p15:clr>
        </p15:guide>
        <p15:guide id="2" pos="5560">
          <p15:clr>
            <a:srgbClr val="F26B43"/>
          </p15:clr>
        </p15:guide>
        <p15:guide id="3" orient="horz" pos="242">
          <p15:clr>
            <a:srgbClr val="F26B43"/>
          </p15:clr>
        </p15:guide>
        <p15:guide id="4" orient="horz" pos="38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6353C8F-95DD-4380-9B83-97ED335B499D}"/>
              </a:ext>
            </a:extLst>
          </p:cNvPr>
          <p:cNvGraphicFramePr>
            <a:graphicFrameLocks noChangeAspect="1"/>
          </p:cNvGraphicFramePr>
          <p:nvPr userDrawn="1">
            <p:custDataLst>
              <p:tags r:id="rId25"/>
            </p:custDataLst>
            <p:extLst>
              <p:ext uri="{D42A27DB-BD31-4B8C-83A1-F6EECF244321}">
                <p14:modId xmlns:p14="http://schemas.microsoft.com/office/powerpoint/2010/main" val="2543026224"/>
              </p:ext>
            </p:extLst>
          </p:nvPr>
        </p:nvGraphicFramePr>
        <p:xfrm>
          <a:off x="1513" y="1588"/>
          <a:ext cx="1512" cy="1588"/>
        </p:xfrm>
        <a:graphic>
          <a:graphicData uri="http://schemas.openxmlformats.org/presentationml/2006/ole">
            <mc:AlternateContent xmlns:mc="http://schemas.openxmlformats.org/markup-compatibility/2006">
              <mc:Choice xmlns:v="urn:schemas-microsoft-com:vml" Requires="v">
                <p:oleObj spid="_x0000_s26903" name="think-cell Slide" r:id="rId26" imgW="383" imgH="384" progId="TCLayout.ActiveDocument.1">
                  <p:embed/>
                </p:oleObj>
              </mc:Choice>
              <mc:Fallback>
                <p:oleObj name="think-cell Slide" r:id="rId26" imgW="383" imgH="384" progId="TCLayout.ActiveDocument.1">
                  <p:embed/>
                  <p:pic>
                    <p:nvPicPr>
                      <p:cNvPr id="10" name="Object 9" hidden="1">
                        <a:extLst>
                          <a:ext uri="{FF2B5EF4-FFF2-40B4-BE49-F238E27FC236}">
                            <a16:creationId xmlns="" xmlns:a16="http://schemas.microsoft.com/office/drawing/2014/main" id="{16353C8F-95DD-4380-9B83-97ED335B499D}"/>
                          </a:ext>
                        </a:extLst>
                      </p:cNvPr>
                      <p:cNvPicPr/>
                      <p:nvPr/>
                    </p:nvPicPr>
                    <p:blipFill>
                      <a:blip r:embed="rId27"/>
                      <a:stretch>
                        <a:fillRect/>
                      </a:stretch>
                    </p:blipFill>
                    <p:spPr>
                      <a:xfrm>
                        <a:off x="1513" y="1588"/>
                        <a:ext cx="1512"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a:prstGeom prst="rect">
            <a:avLst/>
          </a:prstGeom>
        </p:spPr>
        <p:txBody>
          <a:bodyPr vert="horz" lIns="0" tIns="0" rIns="0" bIns="0" rtlCol="0" anchorCtr="0">
            <a:noAutofit/>
          </a:body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3" name="BodyText"/>
          <p:cNvSpPr>
            <a:spLocks noGrp="1"/>
          </p:cNvSpPr>
          <p:nvPr>
            <p:ph type="body" idx="1"/>
          </p:nvPr>
        </p:nvSpPr>
        <p:spPr>
          <a:xfrm>
            <a:off x="317501" y="1399032"/>
            <a:ext cx="8509000" cy="4709668"/>
          </a:xfrm>
          <a:prstGeom prst="rect">
            <a:avLst/>
          </a:prstGeom>
        </p:spPr>
        <p:txBody>
          <a:bodyPr vert="horz" lIns="0" tIns="0" rIns="0" bIns="0" rtlCol="0">
            <a:noAutofit/>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l-GR" dirty="0"/>
          </a:p>
        </p:txBody>
      </p:sp>
      <p:sp>
        <p:nvSpPr>
          <p:cNvPr id="4" name="Date Placeholder" hidden="1"/>
          <p:cNvSpPr>
            <a:spLocks noGrp="1"/>
          </p:cNvSpPr>
          <p:nvPr>
            <p:ph type="dt" sz="half" idx="2"/>
          </p:nvPr>
        </p:nvSpPr>
        <p:spPr>
          <a:xfrm>
            <a:off x="435429" y="6864350"/>
            <a:ext cx="299357" cy="98425"/>
          </a:xfrm>
          <a:prstGeom prst="rect">
            <a:avLst/>
          </a:prstGeom>
        </p:spPr>
        <p:txBody>
          <a:bodyPr vert="horz" lIns="0" tIns="0" rIns="0" bIns="0" rtlCol="0" anchor="ctr"/>
          <a:lstStyle>
            <a:lvl1pPr algn="l">
              <a:defRPr sz="286">
                <a:solidFill>
                  <a:schemeClr val="tx1"/>
                </a:solidFill>
              </a:defRPr>
            </a:lvl1pPr>
          </a:lstStyle>
          <a:p>
            <a:endParaRPr lang="el-GR" dirty="0"/>
          </a:p>
        </p:txBody>
      </p:sp>
      <p:sp>
        <p:nvSpPr>
          <p:cNvPr id="5" name="Footer Placeholder" hidden="1"/>
          <p:cNvSpPr>
            <a:spLocks noGrp="1"/>
          </p:cNvSpPr>
          <p:nvPr>
            <p:ph type="ftr" sz="quarter" idx="3"/>
          </p:nvPr>
        </p:nvSpPr>
        <p:spPr>
          <a:xfrm>
            <a:off x="734786" y="6864350"/>
            <a:ext cx="508000" cy="98425"/>
          </a:xfrm>
          <a:prstGeom prst="rect">
            <a:avLst/>
          </a:prstGeom>
        </p:spPr>
        <p:txBody>
          <a:bodyPr vert="horz" lIns="0" tIns="0" rIns="0" bIns="0" rtlCol="0" anchor="ctr"/>
          <a:lstStyle>
            <a:lvl1pPr algn="ctr">
              <a:defRPr sz="286">
                <a:solidFill>
                  <a:schemeClr val="tx1"/>
                </a:solidFill>
              </a:defRPr>
            </a:lvl1pPr>
          </a:lstStyle>
          <a:p>
            <a:r>
              <a:rPr lang="en-US" smtClean="0"/>
              <a:t>Full Emergency Care/24/7/23 KYF</a:t>
            </a:r>
            <a:endParaRPr lang="el-GR" dirty="0"/>
          </a:p>
        </p:txBody>
      </p:sp>
      <p:sp>
        <p:nvSpPr>
          <p:cNvPr id="6" name="Slide Number Placeholder" hidden="1"/>
          <p:cNvSpPr>
            <a:spLocks noGrp="1"/>
          </p:cNvSpPr>
          <p:nvPr>
            <p:ph type="sldNum" sz="quarter" idx="4"/>
          </p:nvPr>
        </p:nvSpPr>
        <p:spPr>
          <a:xfrm>
            <a:off x="1242786" y="6864350"/>
            <a:ext cx="145143" cy="98425"/>
          </a:xfrm>
          <a:prstGeom prst="rect">
            <a:avLst/>
          </a:prstGeom>
        </p:spPr>
        <p:txBody>
          <a:bodyPr vert="horz" lIns="0" tIns="0" rIns="0" bIns="0" rtlCol="0" anchor="ctr"/>
          <a:lstStyle>
            <a:lvl1pPr algn="r">
              <a:defRPr sz="286">
                <a:solidFill>
                  <a:schemeClr val="tx1"/>
                </a:solidFill>
              </a:defRPr>
            </a:lvl1pPr>
          </a:lstStyle>
          <a:p>
            <a:fld id="{8F63CC74-D785-4C96-8C6E-EB177D1B9A1D}" type="slidenum">
              <a:rPr lang="el-GR" smtClean="0"/>
              <a:pPr/>
              <a:t>‹#›</a:t>
            </a:fld>
            <a:endParaRPr lang="el-GR" dirty="0"/>
          </a:p>
        </p:txBody>
      </p:sp>
      <p:pic>
        <p:nvPicPr>
          <p:cNvPr id="11" name="Picture 10">
            <a:extLst>
              <a:ext uri="{FF2B5EF4-FFF2-40B4-BE49-F238E27FC236}">
                <a16:creationId xmlns="" xmlns:a16="http://schemas.microsoft.com/office/drawing/2014/main" id="{BE3E5179-640D-453D-A24B-C8225F3F706B}"/>
              </a:ext>
            </a:extLst>
          </p:cNvPr>
          <p:cNvPicPr>
            <a:picLocks noChangeAspect="1"/>
          </p:cNvPicPr>
          <p:nvPr userDrawn="1"/>
        </p:nvPicPr>
        <p:blipFill rotWithShape="1">
          <a:blip r:embed="rId28"/>
          <a:srcRect l="73401" t="66574"/>
          <a:stretch/>
        </p:blipFill>
        <p:spPr>
          <a:xfrm>
            <a:off x="8280729" y="6047892"/>
            <a:ext cx="858820" cy="809446"/>
          </a:xfrm>
          <a:prstGeom prst="rect">
            <a:avLst/>
          </a:prstGeom>
        </p:spPr>
      </p:pic>
      <p:sp>
        <p:nvSpPr>
          <p:cNvPr id="7" name="SlideNumber"/>
          <p:cNvSpPr txBox="1"/>
          <p:nvPr userDrawn="1"/>
        </p:nvSpPr>
        <p:spPr>
          <a:xfrm>
            <a:off x="8565869" y="6556143"/>
            <a:ext cx="144270" cy="146515"/>
          </a:xfrm>
          <a:prstGeom prst="rect">
            <a:avLst/>
          </a:prstGeom>
          <a:noFill/>
        </p:spPr>
        <p:txBody>
          <a:bodyPr wrap="none" lIns="0" tIns="0" rIns="0" bIns="0" rtlCol="0" anchor="ctr">
            <a:spAutoFit/>
          </a:bodyPr>
          <a:lstStyle/>
          <a:p>
            <a:pPr marL="0" marR="0" indent="0" algn="r" defTabSz="870875" rtl="0" eaLnBrk="1" fontAlgn="auto" latinLnBrk="0" hangingPunct="1">
              <a:lnSpc>
                <a:spcPct val="100000"/>
              </a:lnSpc>
              <a:spcBef>
                <a:spcPts val="0"/>
              </a:spcBef>
              <a:spcAft>
                <a:spcPts val="0"/>
              </a:spcAft>
              <a:buClrTx/>
              <a:buSzTx/>
              <a:buFontTx/>
              <a:buNone/>
              <a:tabLst/>
              <a:defRPr/>
            </a:pPr>
            <a:fld id="{8F63CC74-D785-4C96-8C6E-EB177D1B9A1D}" type="slidenum">
              <a:rPr lang="el-GR" sz="952" smtClean="0">
                <a:solidFill>
                  <a:schemeClr val="tx1"/>
                </a:solidFill>
              </a:rPr>
              <a:pPr marL="0" marR="0" indent="0" algn="r" defTabSz="870875" rtl="0" eaLnBrk="1" fontAlgn="auto" latinLnBrk="0" hangingPunct="1">
                <a:lnSpc>
                  <a:spcPct val="100000"/>
                </a:lnSpc>
                <a:spcBef>
                  <a:spcPts val="0"/>
                </a:spcBef>
                <a:spcAft>
                  <a:spcPts val="0"/>
                </a:spcAft>
                <a:buClrTx/>
                <a:buSzTx/>
                <a:buFontTx/>
                <a:buNone/>
                <a:tabLst/>
                <a:defRPr/>
              </a:pPr>
              <a:t>‹#›</a:t>
            </a:fld>
            <a:endParaRPr lang="el-GR" sz="1714" dirty="0"/>
          </a:p>
        </p:txBody>
      </p:sp>
      <p:sp>
        <p:nvSpPr>
          <p:cNvPr id="12" name="DTP_Label|6">
            <a:extLst>
              <a:ext uri="{FF2B5EF4-FFF2-40B4-BE49-F238E27FC236}">
                <a16:creationId xmlns="" xmlns:a16="http://schemas.microsoft.com/office/drawing/2014/main" id="{7EAB1F24-E000-44B6-AF40-F2A8C87AC80C}"/>
              </a:ext>
            </a:extLst>
          </p:cNvPr>
          <p:cNvSpPr/>
          <p:nvPr userDrawn="1"/>
        </p:nvSpPr>
        <p:spPr>
          <a:xfrm>
            <a:off x="8378558" y="63500"/>
            <a:ext cx="447943" cy="248530"/>
          </a:xfrm>
          <a:prstGeom prst="rect">
            <a:avLst/>
          </a:prstGeom>
          <a:noFill/>
          <a:ln w="9525">
            <a:solidFill>
              <a:schemeClr val="accent3"/>
            </a:solidFill>
            <a:prstDash val="solid"/>
            <a:miter lim="800000"/>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90043" tIns="46863" rIns="90043" bIns="46863" rtlCol="0" anchor="b">
            <a:spAutoFit/>
          </a:bodyPr>
          <a:lstStyle/>
          <a:p>
            <a:pPr algn="r"/>
            <a:r>
              <a:rPr lang="el-GR" sz="1000" kern="0" dirty="0">
                <a:solidFill>
                  <a:schemeClr val="accent3"/>
                </a:solidFill>
              </a:rPr>
              <a:t>Draft</a:t>
            </a:r>
          </a:p>
        </p:txBody>
      </p:sp>
      <p:pic>
        <p:nvPicPr>
          <p:cNvPr id="13" name="Picture 12">
            <a:extLst>
              <a:ext uri="{FF2B5EF4-FFF2-40B4-BE49-F238E27FC236}">
                <a16:creationId xmlns="" xmlns:a16="http://schemas.microsoft.com/office/drawing/2014/main" id="{0763E4D6-1D09-405E-9161-7EB95C8DE441}"/>
              </a:ext>
            </a:extLst>
          </p:cNvPr>
          <p:cNvPicPr>
            <a:picLocks noChangeAspect="1"/>
          </p:cNvPicPr>
          <p:nvPr userDrawn="1"/>
        </p:nvPicPr>
        <p:blipFill rotWithShape="1">
          <a:blip r:embed="rId29">
            <a:extLst>
              <a:ext uri="{28A0092B-C50C-407E-A947-70E740481C1C}">
                <a14:useLocalDpi xmlns:a14="http://schemas.microsoft.com/office/drawing/2010/main" val="0"/>
              </a:ext>
            </a:extLst>
          </a:blip>
          <a:srcRect l="64270" t="44097" r="2585" b="43662"/>
          <a:stretch/>
        </p:blipFill>
        <p:spPr>
          <a:xfrm>
            <a:off x="293778" y="6305067"/>
            <a:ext cx="1727056" cy="478428"/>
          </a:xfrm>
          <a:prstGeom prst="rect">
            <a:avLst/>
          </a:prstGeom>
        </p:spPr>
      </p:pic>
    </p:spTree>
    <p:extLst>
      <p:ext uri="{BB962C8B-B14F-4D97-AF65-F5344CB8AC3E}">
        <p14:creationId xmlns:p14="http://schemas.microsoft.com/office/powerpoint/2010/main" val="189855765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Lst>
  <p:hf sldNum="0" hdr="0" dt="0"/>
  <p:txStyles>
    <p:titleStyle>
      <a:lvl1pPr algn="l" defTabSz="870875" rtl="0" eaLnBrk="1" latinLnBrk="0" hangingPunct="1">
        <a:lnSpc>
          <a:spcPct val="88000"/>
        </a:lnSpc>
        <a:spcBef>
          <a:spcPct val="0"/>
        </a:spcBef>
        <a:buNone/>
        <a:defRPr sz="2400" b="1">
          <a:solidFill>
            <a:srgbClr val="204496"/>
          </a:solidFill>
          <a:latin typeface="MMC Display Condensed" panose="020B0606020203020204" pitchFamily="34" charset="0"/>
          <a:ea typeface="+mj-ea"/>
          <a:cs typeface="MMC Display Condensed" panose="020B0606020203020204" pitchFamily="34" charset="0"/>
        </a:defRPr>
      </a:lvl1pPr>
    </p:titleStyle>
    <p:bodyStyle>
      <a:lvl1pPr marL="171432" indent="-171432" algn="l" defTabSz="870875" rtl="0" eaLnBrk="1" latinLnBrk="0" hangingPunct="1">
        <a:spcBef>
          <a:spcPts val="571"/>
        </a:spcBef>
        <a:buFont typeface="Arial" panose="020B0604020202020204" pitchFamily="34" charset="0"/>
        <a:buChar char="•"/>
        <a:defRPr sz="1400" kern="0">
          <a:solidFill>
            <a:schemeClr val="tx1"/>
          </a:solidFill>
          <a:latin typeface="+mn-lt"/>
          <a:ea typeface="+mn-ea"/>
          <a:cs typeface="+mn-cs"/>
        </a:defRPr>
      </a:lvl1pPr>
      <a:lvl2pPr marL="342864"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2pPr>
      <a:lvl3pPr marL="514296"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3pPr>
      <a:lvl4pPr marL="685728"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4pPr>
      <a:lvl5pPr marL="857160"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5pPr>
      <a:lvl6pPr marL="1028592"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6pPr>
      <a:lvl7pPr marL="1200024"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7pPr>
      <a:lvl8pPr marL="1371456"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8pPr>
      <a:lvl9pPr marL="1542888"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9pPr>
    </p:bodyStyle>
    <p:otherStyle>
      <a:defPPr/>
      <a:lvl1pPr marL="0" algn="l" defTabSz="870875" rtl="0" eaLnBrk="1" latinLnBrk="0" hangingPunct="1">
        <a:defRPr sz="1143" kern="0">
          <a:solidFill>
            <a:schemeClr val="tx1"/>
          </a:solidFill>
          <a:latin typeface="+mn-lt"/>
          <a:ea typeface="+mn-ea"/>
          <a:cs typeface="+mn-cs"/>
        </a:defRPr>
      </a:lvl1pPr>
      <a:lvl2pPr marL="171432" algn="l" defTabSz="870875" rtl="0" eaLnBrk="1" latinLnBrk="0" hangingPunct="1">
        <a:defRPr sz="1143" kern="0">
          <a:solidFill>
            <a:schemeClr val="tx1"/>
          </a:solidFill>
          <a:latin typeface="+mn-lt"/>
          <a:ea typeface="+mn-ea"/>
          <a:cs typeface="+mn-cs"/>
        </a:defRPr>
      </a:lvl2pPr>
      <a:lvl3pPr marL="342864" algn="l" defTabSz="870875" rtl="0" eaLnBrk="1" latinLnBrk="0" hangingPunct="1">
        <a:defRPr sz="1143" kern="0">
          <a:solidFill>
            <a:schemeClr val="tx1"/>
          </a:solidFill>
          <a:latin typeface="+mn-lt"/>
          <a:ea typeface="+mn-ea"/>
          <a:cs typeface="+mn-cs"/>
        </a:defRPr>
      </a:lvl3pPr>
      <a:lvl4pPr marL="514296" algn="l" defTabSz="870875" rtl="0" eaLnBrk="1" latinLnBrk="0" hangingPunct="1">
        <a:defRPr sz="1143" kern="0">
          <a:solidFill>
            <a:schemeClr val="tx1"/>
          </a:solidFill>
          <a:latin typeface="+mn-lt"/>
          <a:ea typeface="+mn-ea"/>
          <a:cs typeface="+mn-cs"/>
        </a:defRPr>
      </a:lvl4pPr>
      <a:lvl5pPr marL="685728" algn="l" defTabSz="870875" rtl="0" eaLnBrk="1" latinLnBrk="0" hangingPunct="1">
        <a:defRPr sz="1143" kern="0">
          <a:solidFill>
            <a:schemeClr val="tx1"/>
          </a:solidFill>
          <a:latin typeface="+mn-lt"/>
          <a:ea typeface="+mn-ea"/>
          <a:cs typeface="+mn-cs"/>
        </a:defRPr>
      </a:lvl5pPr>
      <a:lvl6pPr marL="857160" algn="l" defTabSz="870875" rtl="0" eaLnBrk="1" latinLnBrk="0" hangingPunct="1">
        <a:defRPr sz="1143" kern="0">
          <a:solidFill>
            <a:schemeClr val="tx1"/>
          </a:solidFill>
          <a:latin typeface="+mn-lt"/>
          <a:ea typeface="+mn-ea"/>
          <a:cs typeface="+mn-cs"/>
        </a:defRPr>
      </a:lvl6pPr>
      <a:lvl7pPr marL="1028592" algn="l" defTabSz="870875" rtl="0" eaLnBrk="1" latinLnBrk="0" hangingPunct="1">
        <a:defRPr sz="1143" kern="0">
          <a:solidFill>
            <a:schemeClr val="tx1"/>
          </a:solidFill>
          <a:latin typeface="+mn-lt"/>
          <a:ea typeface="+mn-ea"/>
          <a:cs typeface="+mn-cs"/>
        </a:defRPr>
      </a:lvl7pPr>
      <a:lvl8pPr marL="1200024" algn="l" defTabSz="870875" rtl="0" eaLnBrk="1" latinLnBrk="0" hangingPunct="1">
        <a:defRPr sz="1143" kern="0">
          <a:solidFill>
            <a:schemeClr val="tx1"/>
          </a:solidFill>
          <a:latin typeface="+mn-lt"/>
          <a:ea typeface="+mn-ea"/>
          <a:cs typeface="+mn-cs"/>
        </a:defRPr>
      </a:lvl8pPr>
      <a:lvl9pPr marL="1371456" algn="l" defTabSz="870875" rtl="0" eaLnBrk="1" latinLnBrk="0" hangingPunct="1">
        <a:defRPr sz="1143"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F26B43"/>
          </p15:clr>
        </p15:guide>
        <p15:guide id="2" pos="5560">
          <p15:clr>
            <a:srgbClr val="F26B43"/>
          </p15:clr>
        </p15:guide>
        <p15:guide id="3" orient="horz" pos="242">
          <p15:clr>
            <a:srgbClr val="F26B43"/>
          </p15:clr>
        </p15:guide>
        <p15:guide id="4" orient="horz" pos="38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6353C8F-95DD-4380-9B83-97ED335B499D}"/>
              </a:ext>
            </a:extLst>
          </p:cNvPr>
          <p:cNvGraphicFramePr>
            <a:graphicFrameLocks noChangeAspect="1"/>
          </p:cNvGraphicFramePr>
          <p:nvPr userDrawn="1">
            <p:custDataLst>
              <p:tags r:id="rId23"/>
            </p:custDataLst>
            <p:extLst/>
          </p:nvPr>
        </p:nvGraphicFramePr>
        <p:xfrm>
          <a:off x="1513" y="1588"/>
          <a:ext cx="1512" cy="1588"/>
        </p:xfrm>
        <a:graphic>
          <a:graphicData uri="http://schemas.openxmlformats.org/presentationml/2006/ole">
            <mc:AlternateContent xmlns:mc="http://schemas.openxmlformats.org/markup-compatibility/2006">
              <mc:Choice xmlns:v="urn:schemas-microsoft-com:vml" Requires="v">
                <p:oleObj spid="_x0000_s53393" name="think-cell Slide" r:id="rId24" imgW="383" imgH="384" progId="TCLayout.ActiveDocument.1">
                  <p:embed/>
                </p:oleObj>
              </mc:Choice>
              <mc:Fallback>
                <p:oleObj name="think-cell Slide" r:id="rId24" imgW="383" imgH="384" progId="TCLayout.ActiveDocument.1">
                  <p:embed/>
                  <p:pic>
                    <p:nvPicPr>
                      <p:cNvPr id="0" name=""/>
                      <p:cNvPicPr/>
                      <p:nvPr/>
                    </p:nvPicPr>
                    <p:blipFill>
                      <a:blip r:embed="rId25"/>
                      <a:stretch>
                        <a:fillRect/>
                      </a:stretch>
                    </p:blipFill>
                    <p:spPr>
                      <a:xfrm>
                        <a:off x="1513" y="1588"/>
                        <a:ext cx="1512"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a:prstGeom prst="rect">
            <a:avLst/>
          </a:prstGeom>
        </p:spPr>
        <p:txBody>
          <a:bodyPr vert="horz" lIns="0" tIns="0" rIns="0" bIns="0" rtlCol="0" anchorCtr="0">
            <a:noAutofit/>
          </a:body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3" name="BodyText"/>
          <p:cNvSpPr>
            <a:spLocks noGrp="1"/>
          </p:cNvSpPr>
          <p:nvPr>
            <p:ph type="body" idx="1"/>
          </p:nvPr>
        </p:nvSpPr>
        <p:spPr>
          <a:xfrm>
            <a:off x="317501" y="1399032"/>
            <a:ext cx="8509000" cy="4709668"/>
          </a:xfrm>
          <a:prstGeom prst="rect">
            <a:avLst/>
          </a:prstGeom>
        </p:spPr>
        <p:txBody>
          <a:bodyPr vert="horz" lIns="0" tIns="0" rIns="0" bIns="0" rtlCol="0">
            <a:noAutofit/>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l-GR" dirty="0"/>
          </a:p>
        </p:txBody>
      </p:sp>
      <p:sp>
        <p:nvSpPr>
          <p:cNvPr id="4" name="Date Placeholder" hidden="1"/>
          <p:cNvSpPr>
            <a:spLocks noGrp="1"/>
          </p:cNvSpPr>
          <p:nvPr>
            <p:ph type="dt" sz="half" idx="2"/>
          </p:nvPr>
        </p:nvSpPr>
        <p:spPr>
          <a:xfrm>
            <a:off x="435429" y="6864350"/>
            <a:ext cx="299357" cy="98425"/>
          </a:xfrm>
          <a:prstGeom prst="rect">
            <a:avLst/>
          </a:prstGeom>
        </p:spPr>
        <p:txBody>
          <a:bodyPr vert="horz" lIns="0" tIns="0" rIns="0" bIns="0" rtlCol="0" anchor="ctr"/>
          <a:lstStyle>
            <a:lvl1pPr algn="l">
              <a:defRPr sz="286">
                <a:solidFill>
                  <a:schemeClr val="tx1"/>
                </a:solidFill>
              </a:defRPr>
            </a:lvl1pPr>
          </a:lstStyle>
          <a:p>
            <a:endParaRPr lang="el-GR" dirty="0">
              <a:solidFill>
                <a:prstClr val="black"/>
              </a:solidFill>
            </a:endParaRPr>
          </a:p>
        </p:txBody>
      </p:sp>
      <p:sp>
        <p:nvSpPr>
          <p:cNvPr id="5" name="Footer Placeholder" hidden="1"/>
          <p:cNvSpPr>
            <a:spLocks noGrp="1"/>
          </p:cNvSpPr>
          <p:nvPr>
            <p:ph type="ftr" sz="quarter" idx="3"/>
          </p:nvPr>
        </p:nvSpPr>
        <p:spPr>
          <a:xfrm>
            <a:off x="734786" y="6864350"/>
            <a:ext cx="508000" cy="98425"/>
          </a:xfrm>
          <a:prstGeom prst="rect">
            <a:avLst/>
          </a:prstGeom>
        </p:spPr>
        <p:txBody>
          <a:bodyPr vert="horz" lIns="0" tIns="0" rIns="0" bIns="0" rtlCol="0" anchor="ctr"/>
          <a:lstStyle>
            <a:lvl1pPr algn="ctr">
              <a:defRPr sz="286">
                <a:solidFill>
                  <a:schemeClr val="tx1"/>
                </a:solidFill>
              </a:defRPr>
            </a:lvl1pPr>
          </a:lstStyle>
          <a:p>
            <a:r>
              <a:rPr lang="en-US" smtClean="0">
                <a:solidFill>
                  <a:prstClr val="black"/>
                </a:solidFill>
              </a:rPr>
              <a:t>Full Emergency Care/24/7/23 KYF</a:t>
            </a:r>
            <a:endParaRPr lang="el-GR" dirty="0">
              <a:solidFill>
                <a:prstClr val="black"/>
              </a:solidFill>
            </a:endParaRPr>
          </a:p>
        </p:txBody>
      </p:sp>
      <p:sp>
        <p:nvSpPr>
          <p:cNvPr id="6" name="Slide Number Placeholder" hidden="1"/>
          <p:cNvSpPr>
            <a:spLocks noGrp="1"/>
          </p:cNvSpPr>
          <p:nvPr>
            <p:ph type="sldNum" sz="quarter" idx="4"/>
          </p:nvPr>
        </p:nvSpPr>
        <p:spPr>
          <a:xfrm>
            <a:off x="1242786" y="6864350"/>
            <a:ext cx="145143" cy="98425"/>
          </a:xfrm>
          <a:prstGeom prst="rect">
            <a:avLst/>
          </a:prstGeom>
        </p:spPr>
        <p:txBody>
          <a:bodyPr vert="horz" lIns="0" tIns="0" rIns="0" bIns="0" rtlCol="0" anchor="ctr"/>
          <a:lstStyle>
            <a:lvl1pPr algn="r">
              <a:defRPr sz="286">
                <a:solidFill>
                  <a:schemeClr val="tx1"/>
                </a:solidFill>
              </a:defRPr>
            </a:lvl1pPr>
          </a:lstStyle>
          <a:p>
            <a:fld id="{8F63CC74-D785-4C96-8C6E-EB177D1B9A1D}" type="slidenum">
              <a:rPr lang="el-GR" smtClean="0">
                <a:solidFill>
                  <a:prstClr val="black"/>
                </a:solidFill>
              </a:rPr>
              <a:pPr/>
              <a:t>‹#›</a:t>
            </a:fld>
            <a:endParaRPr lang="el-GR" dirty="0">
              <a:solidFill>
                <a:prstClr val="black"/>
              </a:solidFill>
            </a:endParaRPr>
          </a:p>
        </p:txBody>
      </p:sp>
      <p:pic>
        <p:nvPicPr>
          <p:cNvPr id="11" name="Picture 10">
            <a:extLst>
              <a:ext uri="{FF2B5EF4-FFF2-40B4-BE49-F238E27FC236}">
                <a16:creationId xmlns="" xmlns:a16="http://schemas.microsoft.com/office/drawing/2014/main" id="{BE3E5179-640D-453D-A24B-C8225F3F706B}"/>
              </a:ext>
            </a:extLst>
          </p:cNvPr>
          <p:cNvPicPr>
            <a:picLocks noChangeAspect="1"/>
          </p:cNvPicPr>
          <p:nvPr userDrawn="1"/>
        </p:nvPicPr>
        <p:blipFill rotWithShape="1">
          <a:blip r:embed="rId26"/>
          <a:srcRect l="73401" t="66574"/>
          <a:stretch/>
        </p:blipFill>
        <p:spPr>
          <a:xfrm>
            <a:off x="8280729" y="6047892"/>
            <a:ext cx="858820" cy="809446"/>
          </a:xfrm>
          <a:prstGeom prst="rect">
            <a:avLst/>
          </a:prstGeom>
        </p:spPr>
      </p:pic>
      <p:sp>
        <p:nvSpPr>
          <p:cNvPr id="7" name="SlideNumber"/>
          <p:cNvSpPr txBox="1"/>
          <p:nvPr userDrawn="1"/>
        </p:nvSpPr>
        <p:spPr>
          <a:xfrm>
            <a:off x="8565869" y="6556143"/>
            <a:ext cx="144270" cy="146515"/>
          </a:xfrm>
          <a:prstGeom prst="rect">
            <a:avLst/>
          </a:prstGeom>
          <a:noFill/>
        </p:spPr>
        <p:txBody>
          <a:bodyPr wrap="none" lIns="0" tIns="0" rIns="0" bIns="0" rtlCol="0" anchor="ctr">
            <a:spAutoFit/>
          </a:bodyPr>
          <a:lstStyle/>
          <a:p>
            <a:pPr algn="r" defTabSz="870875">
              <a:defRPr/>
            </a:pPr>
            <a:fld id="{8F63CC74-D785-4C96-8C6E-EB177D1B9A1D}" type="slidenum">
              <a:rPr lang="el-GR" sz="952" smtClean="0">
                <a:solidFill>
                  <a:prstClr val="black"/>
                </a:solidFill>
              </a:rPr>
              <a:pPr algn="r" defTabSz="870875">
                <a:defRPr/>
              </a:pPr>
              <a:t>‹#›</a:t>
            </a:fld>
            <a:endParaRPr lang="el-GR" sz="1714" dirty="0">
              <a:solidFill>
                <a:prstClr val="black"/>
              </a:solidFill>
            </a:endParaRPr>
          </a:p>
        </p:txBody>
      </p:sp>
      <p:pic>
        <p:nvPicPr>
          <p:cNvPr id="12" name="Picture 5" descr="Εθνική Ασφαλιστική - Time For Insurance">
            <a:extLst>
              <a:ext uri="{FF2B5EF4-FFF2-40B4-BE49-F238E27FC236}">
                <a16:creationId xmlns="" xmlns:a16="http://schemas.microsoft.com/office/drawing/2014/main" id="{36F82DF8-1F77-4742-B496-149BBF79B1C7}"/>
              </a:ext>
            </a:extLst>
          </p:cNvPr>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8472" y="5939006"/>
            <a:ext cx="2154748" cy="121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6902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Lst>
  <p:hf sldNum="0" hdr="0" dt="0"/>
  <p:txStyles>
    <p:titleStyle>
      <a:lvl1pPr algn="l" defTabSz="870875" rtl="0" eaLnBrk="1" latinLnBrk="0" hangingPunct="1">
        <a:lnSpc>
          <a:spcPct val="88000"/>
        </a:lnSpc>
        <a:spcBef>
          <a:spcPct val="0"/>
        </a:spcBef>
        <a:buNone/>
        <a:defRPr sz="2000" b="1">
          <a:solidFill>
            <a:srgbClr val="204496"/>
          </a:solidFill>
          <a:latin typeface="MMC Display Condensed" panose="020B0606020203020204" pitchFamily="34" charset="0"/>
          <a:ea typeface="+mj-ea"/>
          <a:cs typeface="MMC Display Condensed" panose="020B0606020203020204" pitchFamily="34" charset="0"/>
        </a:defRPr>
      </a:lvl1pPr>
    </p:titleStyle>
    <p:bodyStyle>
      <a:lvl1pPr marL="171432" indent="-171432" algn="l" defTabSz="870875" rtl="0" eaLnBrk="1" latinLnBrk="0" hangingPunct="1">
        <a:spcBef>
          <a:spcPts val="571"/>
        </a:spcBef>
        <a:buFont typeface="Arial" panose="020B0604020202020204" pitchFamily="34" charset="0"/>
        <a:buChar char="•"/>
        <a:defRPr sz="1400" kern="0">
          <a:solidFill>
            <a:schemeClr val="tx1"/>
          </a:solidFill>
          <a:latin typeface="+mn-lt"/>
          <a:ea typeface="+mn-ea"/>
          <a:cs typeface="+mn-cs"/>
        </a:defRPr>
      </a:lvl1pPr>
      <a:lvl2pPr marL="342864"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2pPr>
      <a:lvl3pPr marL="514296"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3pPr>
      <a:lvl4pPr marL="685728"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4pPr>
      <a:lvl5pPr marL="857160"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5pPr>
      <a:lvl6pPr marL="1028592"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6pPr>
      <a:lvl7pPr marL="1200024"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7pPr>
      <a:lvl8pPr marL="1371456"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8pPr>
      <a:lvl9pPr marL="1542888"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9pPr>
    </p:bodyStyle>
    <p:otherStyle>
      <a:defPPr/>
      <a:lvl1pPr marL="0" algn="l" defTabSz="870875" rtl="0" eaLnBrk="1" latinLnBrk="0" hangingPunct="1">
        <a:defRPr sz="1143" kern="0">
          <a:solidFill>
            <a:schemeClr val="tx1"/>
          </a:solidFill>
          <a:latin typeface="+mn-lt"/>
          <a:ea typeface="+mn-ea"/>
          <a:cs typeface="+mn-cs"/>
        </a:defRPr>
      </a:lvl1pPr>
      <a:lvl2pPr marL="171432" algn="l" defTabSz="870875" rtl="0" eaLnBrk="1" latinLnBrk="0" hangingPunct="1">
        <a:defRPr sz="1143" kern="0">
          <a:solidFill>
            <a:schemeClr val="tx1"/>
          </a:solidFill>
          <a:latin typeface="+mn-lt"/>
          <a:ea typeface="+mn-ea"/>
          <a:cs typeface="+mn-cs"/>
        </a:defRPr>
      </a:lvl2pPr>
      <a:lvl3pPr marL="342864" algn="l" defTabSz="870875" rtl="0" eaLnBrk="1" latinLnBrk="0" hangingPunct="1">
        <a:defRPr sz="1143" kern="0">
          <a:solidFill>
            <a:schemeClr val="tx1"/>
          </a:solidFill>
          <a:latin typeface="+mn-lt"/>
          <a:ea typeface="+mn-ea"/>
          <a:cs typeface="+mn-cs"/>
        </a:defRPr>
      </a:lvl3pPr>
      <a:lvl4pPr marL="514296" algn="l" defTabSz="870875" rtl="0" eaLnBrk="1" latinLnBrk="0" hangingPunct="1">
        <a:defRPr sz="1143" kern="0">
          <a:solidFill>
            <a:schemeClr val="tx1"/>
          </a:solidFill>
          <a:latin typeface="+mn-lt"/>
          <a:ea typeface="+mn-ea"/>
          <a:cs typeface="+mn-cs"/>
        </a:defRPr>
      </a:lvl4pPr>
      <a:lvl5pPr marL="685728" algn="l" defTabSz="870875" rtl="0" eaLnBrk="1" latinLnBrk="0" hangingPunct="1">
        <a:defRPr sz="1143" kern="0">
          <a:solidFill>
            <a:schemeClr val="tx1"/>
          </a:solidFill>
          <a:latin typeface="+mn-lt"/>
          <a:ea typeface="+mn-ea"/>
          <a:cs typeface="+mn-cs"/>
        </a:defRPr>
      </a:lvl5pPr>
      <a:lvl6pPr marL="857160" algn="l" defTabSz="870875" rtl="0" eaLnBrk="1" latinLnBrk="0" hangingPunct="1">
        <a:defRPr sz="1143" kern="0">
          <a:solidFill>
            <a:schemeClr val="tx1"/>
          </a:solidFill>
          <a:latin typeface="+mn-lt"/>
          <a:ea typeface="+mn-ea"/>
          <a:cs typeface="+mn-cs"/>
        </a:defRPr>
      </a:lvl6pPr>
      <a:lvl7pPr marL="1028592" algn="l" defTabSz="870875" rtl="0" eaLnBrk="1" latinLnBrk="0" hangingPunct="1">
        <a:defRPr sz="1143" kern="0">
          <a:solidFill>
            <a:schemeClr val="tx1"/>
          </a:solidFill>
          <a:latin typeface="+mn-lt"/>
          <a:ea typeface="+mn-ea"/>
          <a:cs typeface="+mn-cs"/>
        </a:defRPr>
      </a:lvl7pPr>
      <a:lvl8pPr marL="1200024" algn="l" defTabSz="870875" rtl="0" eaLnBrk="1" latinLnBrk="0" hangingPunct="1">
        <a:defRPr sz="1143" kern="0">
          <a:solidFill>
            <a:schemeClr val="tx1"/>
          </a:solidFill>
          <a:latin typeface="+mn-lt"/>
          <a:ea typeface="+mn-ea"/>
          <a:cs typeface="+mn-cs"/>
        </a:defRPr>
      </a:lvl8pPr>
      <a:lvl9pPr marL="1371456" algn="l" defTabSz="870875" rtl="0" eaLnBrk="1" latinLnBrk="0" hangingPunct="1">
        <a:defRPr sz="1143"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F26B43"/>
          </p15:clr>
        </p15:guide>
        <p15:guide id="2" pos="5560">
          <p15:clr>
            <a:srgbClr val="F26B43"/>
          </p15:clr>
        </p15:guide>
        <p15:guide id="3" orient="horz" pos="242">
          <p15:clr>
            <a:srgbClr val="F26B43"/>
          </p15:clr>
        </p15:guide>
        <p15:guide id="4" orient="horz" pos="38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6353C8F-95DD-4380-9B83-97ED335B499D}"/>
              </a:ext>
            </a:extLst>
          </p:cNvPr>
          <p:cNvGraphicFramePr>
            <a:graphicFrameLocks noChangeAspect="1"/>
          </p:cNvGraphicFramePr>
          <p:nvPr userDrawn="1">
            <p:custDataLst>
              <p:tags r:id="rId23"/>
            </p:custDataLst>
            <p:extLst/>
          </p:nvPr>
        </p:nvGraphicFramePr>
        <p:xfrm>
          <a:off x="1513" y="1588"/>
          <a:ext cx="1512" cy="1588"/>
        </p:xfrm>
        <a:graphic>
          <a:graphicData uri="http://schemas.openxmlformats.org/presentationml/2006/ole">
            <mc:AlternateContent xmlns:mc="http://schemas.openxmlformats.org/markup-compatibility/2006">
              <mc:Choice xmlns:v="urn:schemas-microsoft-com:vml" Requires="v">
                <p:oleObj spid="_x0000_s66705" name="think-cell Slide" r:id="rId24" imgW="383" imgH="384" progId="TCLayout.ActiveDocument.1">
                  <p:embed/>
                </p:oleObj>
              </mc:Choice>
              <mc:Fallback>
                <p:oleObj name="think-cell Slide" r:id="rId24" imgW="383" imgH="384" progId="TCLayout.ActiveDocument.1">
                  <p:embed/>
                  <p:pic>
                    <p:nvPicPr>
                      <p:cNvPr id="0" name=""/>
                      <p:cNvPicPr/>
                      <p:nvPr/>
                    </p:nvPicPr>
                    <p:blipFill>
                      <a:blip r:embed="rId25"/>
                      <a:stretch>
                        <a:fillRect/>
                      </a:stretch>
                    </p:blipFill>
                    <p:spPr>
                      <a:xfrm>
                        <a:off x="1513" y="1588"/>
                        <a:ext cx="1512"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a:prstGeom prst="rect">
            <a:avLst/>
          </a:prstGeom>
        </p:spPr>
        <p:txBody>
          <a:bodyPr vert="horz" lIns="0" tIns="0" rIns="0" bIns="0" rtlCol="0" anchorCtr="0">
            <a:noAutofit/>
          </a:body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3" name="BodyText"/>
          <p:cNvSpPr>
            <a:spLocks noGrp="1"/>
          </p:cNvSpPr>
          <p:nvPr>
            <p:ph type="body" idx="1"/>
          </p:nvPr>
        </p:nvSpPr>
        <p:spPr>
          <a:xfrm>
            <a:off x="317501" y="1399032"/>
            <a:ext cx="8509000" cy="4709668"/>
          </a:xfrm>
          <a:prstGeom prst="rect">
            <a:avLst/>
          </a:prstGeom>
        </p:spPr>
        <p:txBody>
          <a:bodyPr vert="horz" lIns="0" tIns="0" rIns="0" bIns="0" rtlCol="0">
            <a:noAutofit/>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l-GR" dirty="0"/>
          </a:p>
        </p:txBody>
      </p:sp>
      <p:sp>
        <p:nvSpPr>
          <p:cNvPr id="4" name="Date Placeholder" hidden="1"/>
          <p:cNvSpPr>
            <a:spLocks noGrp="1"/>
          </p:cNvSpPr>
          <p:nvPr>
            <p:ph type="dt" sz="half" idx="2"/>
          </p:nvPr>
        </p:nvSpPr>
        <p:spPr>
          <a:xfrm>
            <a:off x="435429" y="6864350"/>
            <a:ext cx="299357" cy="98425"/>
          </a:xfrm>
          <a:prstGeom prst="rect">
            <a:avLst/>
          </a:prstGeom>
        </p:spPr>
        <p:txBody>
          <a:bodyPr vert="horz" lIns="0" tIns="0" rIns="0" bIns="0" rtlCol="0" anchor="ctr"/>
          <a:lstStyle>
            <a:lvl1pPr algn="l">
              <a:defRPr sz="286">
                <a:solidFill>
                  <a:schemeClr val="tx1"/>
                </a:solidFill>
              </a:defRPr>
            </a:lvl1pPr>
          </a:lstStyle>
          <a:p>
            <a:endParaRPr lang="el-GR" dirty="0">
              <a:solidFill>
                <a:prstClr val="black"/>
              </a:solidFill>
            </a:endParaRPr>
          </a:p>
        </p:txBody>
      </p:sp>
      <p:sp>
        <p:nvSpPr>
          <p:cNvPr id="5" name="Footer Placeholder" hidden="1"/>
          <p:cNvSpPr>
            <a:spLocks noGrp="1"/>
          </p:cNvSpPr>
          <p:nvPr>
            <p:ph type="ftr" sz="quarter" idx="3"/>
          </p:nvPr>
        </p:nvSpPr>
        <p:spPr>
          <a:xfrm>
            <a:off x="734786" y="6864350"/>
            <a:ext cx="508000" cy="98425"/>
          </a:xfrm>
          <a:prstGeom prst="rect">
            <a:avLst/>
          </a:prstGeom>
        </p:spPr>
        <p:txBody>
          <a:bodyPr vert="horz" lIns="0" tIns="0" rIns="0" bIns="0" rtlCol="0" anchor="ctr"/>
          <a:lstStyle>
            <a:lvl1pPr algn="ctr">
              <a:defRPr sz="286">
                <a:solidFill>
                  <a:schemeClr val="tx1"/>
                </a:solidFill>
              </a:defRPr>
            </a:lvl1pPr>
          </a:lstStyle>
          <a:p>
            <a:r>
              <a:rPr lang="en-US" smtClean="0">
                <a:solidFill>
                  <a:prstClr val="black"/>
                </a:solidFill>
              </a:rPr>
              <a:t>Full Emergency Care/24/7/23 KYF</a:t>
            </a:r>
            <a:endParaRPr lang="el-GR" dirty="0">
              <a:solidFill>
                <a:prstClr val="black"/>
              </a:solidFill>
            </a:endParaRPr>
          </a:p>
        </p:txBody>
      </p:sp>
      <p:sp>
        <p:nvSpPr>
          <p:cNvPr id="6" name="Slide Number Placeholder" hidden="1"/>
          <p:cNvSpPr>
            <a:spLocks noGrp="1"/>
          </p:cNvSpPr>
          <p:nvPr>
            <p:ph type="sldNum" sz="quarter" idx="4"/>
          </p:nvPr>
        </p:nvSpPr>
        <p:spPr>
          <a:xfrm>
            <a:off x="1242786" y="6864350"/>
            <a:ext cx="145143" cy="98425"/>
          </a:xfrm>
          <a:prstGeom prst="rect">
            <a:avLst/>
          </a:prstGeom>
        </p:spPr>
        <p:txBody>
          <a:bodyPr vert="horz" lIns="0" tIns="0" rIns="0" bIns="0" rtlCol="0" anchor="ctr"/>
          <a:lstStyle>
            <a:lvl1pPr algn="r">
              <a:defRPr sz="286">
                <a:solidFill>
                  <a:schemeClr val="tx1"/>
                </a:solidFill>
              </a:defRPr>
            </a:lvl1pPr>
          </a:lstStyle>
          <a:p>
            <a:fld id="{8F63CC74-D785-4C96-8C6E-EB177D1B9A1D}" type="slidenum">
              <a:rPr lang="el-GR" smtClean="0">
                <a:solidFill>
                  <a:prstClr val="black"/>
                </a:solidFill>
              </a:rPr>
              <a:pPr/>
              <a:t>‹#›</a:t>
            </a:fld>
            <a:endParaRPr lang="el-GR" dirty="0">
              <a:solidFill>
                <a:prstClr val="black"/>
              </a:solidFill>
            </a:endParaRPr>
          </a:p>
        </p:txBody>
      </p:sp>
      <p:pic>
        <p:nvPicPr>
          <p:cNvPr id="11" name="Picture 10">
            <a:extLst>
              <a:ext uri="{FF2B5EF4-FFF2-40B4-BE49-F238E27FC236}">
                <a16:creationId xmlns="" xmlns:a16="http://schemas.microsoft.com/office/drawing/2014/main" id="{BE3E5179-640D-453D-A24B-C8225F3F706B}"/>
              </a:ext>
            </a:extLst>
          </p:cNvPr>
          <p:cNvPicPr>
            <a:picLocks noChangeAspect="1"/>
          </p:cNvPicPr>
          <p:nvPr userDrawn="1"/>
        </p:nvPicPr>
        <p:blipFill rotWithShape="1">
          <a:blip r:embed="rId26"/>
          <a:srcRect l="73401" t="66574"/>
          <a:stretch/>
        </p:blipFill>
        <p:spPr>
          <a:xfrm>
            <a:off x="8280729" y="6047892"/>
            <a:ext cx="858820" cy="809446"/>
          </a:xfrm>
          <a:prstGeom prst="rect">
            <a:avLst/>
          </a:prstGeom>
        </p:spPr>
      </p:pic>
      <p:sp>
        <p:nvSpPr>
          <p:cNvPr id="7" name="SlideNumber"/>
          <p:cNvSpPr txBox="1"/>
          <p:nvPr userDrawn="1"/>
        </p:nvSpPr>
        <p:spPr>
          <a:xfrm>
            <a:off x="8565869" y="6556143"/>
            <a:ext cx="144270" cy="146515"/>
          </a:xfrm>
          <a:prstGeom prst="rect">
            <a:avLst/>
          </a:prstGeom>
          <a:noFill/>
        </p:spPr>
        <p:txBody>
          <a:bodyPr wrap="none" lIns="0" tIns="0" rIns="0" bIns="0" rtlCol="0" anchor="ctr">
            <a:spAutoFit/>
          </a:bodyPr>
          <a:lstStyle/>
          <a:p>
            <a:pPr algn="r" defTabSz="870875">
              <a:defRPr/>
            </a:pPr>
            <a:fld id="{8F63CC74-D785-4C96-8C6E-EB177D1B9A1D}" type="slidenum">
              <a:rPr lang="el-GR" sz="952" smtClean="0">
                <a:solidFill>
                  <a:prstClr val="black"/>
                </a:solidFill>
              </a:rPr>
              <a:pPr algn="r" defTabSz="870875">
                <a:defRPr/>
              </a:pPr>
              <a:t>‹#›</a:t>
            </a:fld>
            <a:endParaRPr lang="el-GR" sz="1714" dirty="0">
              <a:solidFill>
                <a:prstClr val="black"/>
              </a:solidFill>
            </a:endParaRPr>
          </a:p>
        </p:txBody>
      </p:sp>
      <p:pic>
        <p:nvPicPr>
          <p:cNvPr id="12" name="Picture 5" descr="Εθνική Ασφαλιστική - Time For Insurance">
            <a:extLst>
              <a:ext uri="{FF2B5EF4-FFF2-40B4-BE49-F238E27FC236}">
                <a16:creationId xmlns="" xmlns:a16="http://schemas.microsoft.com/office/drawing/2014/main" id="{36F82DF8-1F77-4742-B496-149BBF79B1C7}"/>
              </a:ext>
            </a:extLst>
          </p:cNvPr>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8472" y="5939006"/>
            <a:ext cx="2154748" cy="121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57809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Lst>
  <p:hf sldNum="0" hdr="0" dt="0"/>
  <p:txStyles>
    <p:titleStyle>
      <a:lvl1pPr algn="l" defTabSz="870875" rtl="0" eaLnBrk="1" latinLnBrk="0" hangingPunct="1">
        <a:lnSpc>
          <a:spcPct val="88000"/>
        </a:lnSpc>
        <a:spcBef>
          <a:spcPct val="0"/>
        </a:spcBef>
        <a:buNone/>
        <a:defRPr sz="2000" b="1">
          <a:solidFill>
            <a:srgbClr val="204496"/>
          </a:solidFill>
          <a:latin typeface="MMC Display Condensed" panose="020B0606020203020204" pitchFamily="34" charset="0"/>
          <a:ea typeface="+mj-ea"/>
          <a:cs typeface="MMC Display Condensed" panose="020B0606020203020204" pitchFamily="34" charset="0"/>
        </a:defRPr>
      </a:lvl1pPr>
    </p:titleStyle>
    <p:bodyStyle>
      <a:lvl1pPr marL="171432" indent="-171432" algn="l" defTabSz="870875" rtl="0" eaLnBrk="1" latinLnBrk="0" hangingPunct="1">
        <a:spcBef>
          <a:spcPts val="571"/>
        </a:spcBef>
        <a:buFont typeface="Arial" panose="020B0604020202020204" pitchFamily="34" charset="0"/>
        <a:buChar char="•"/>
        <a:defRPr sz="1400" kern="0">
          <a:solidFill>
            <a:schemeClr val="tx1"/>
          </a:solidFill>
          <a:latin typeface="+mn-lt"/>
          <a:ea typeface="+mn-ea"/>
          <a:cs typeface="+mn-cs"/>
        </a:defRPr>
      </a:lvl1pPr>
      <a:lvl2pPr marL="342864"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2pPr>
      <a:lvl3pPr marL="514296"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3pPr>
      <a:lvl4pPr marL="685728"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4pPr>
      <a:lvl5pPr marL="857160"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5pPr>
      <a:lvl6pPr marL="1028592"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6pPr>
      <a:lvl7pPr marL="1200024"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7pPr>
      <a:lvl8pPr marL="1371456"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8pPr>
      <a:lvl9pPr marL="1542888"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9pPr>
    </p:bodyStyle>
    <p:otherStyle>
      <a:defPPr/>
      <a:lvl1pPr marL="0" algn="l" defTabSz="870875" rtl="0" eaLnBrk="1" latinLnBrk="0" hangingPunct="1">
        <a:defRPr sz="1143" kern="0">
          <a:solidFill>
            <a:schemeClr val="tx1"/>
          </a:solidFill>
          <a:latin typeface="+mn-lt"/>
          <a:ea typeface="+mn-ea"/>
          <a:cs typeface="+mn-cs"/>
        </a:defRPr>
      </a:lvl1pPr>
      <a:lvl2pPr marL="171432" algn="l" defTabSz="870875" rtl="0" eaLnBrk="1" latinLnBrk="0" hangingPunct="1">
        <a:defRPr sz="1143" kern="0">
          <a:solidFill>
            <a:schemeClr val="tx1"/>
          </a:solidFill>
          <a:latin typeface="+mn-lt"/>
          <a:ea typeface="+mn-ea"/>
          <a:cs typeface="+mn-cs"/>
        </a:defRPr>
      </a:lvl2pPr>
      <a:lvl3pPr marL="342864" algn="l" defTabSz="870875" rtl="0" eaLnBrk="1" latinLnBrk="0" hangingPunct="1">
        <a:defRPr sz="1143" kern="0">
          <a:solidFill>
            <a:schemeClr val="tx1"/>
          </a:solidFill>
          <a:latin typeface="+mn-lt"/>
          <a:ea typeface="+mn-ea"/>
          <a:cs typeface="+mn-cs"/>
        </a:defRPr>
      </a:lvl3pPr>
      <a:lvl4pPr marL="514296" algn="l" defTabSz="870875" rtl="0" eaLnBrk="1" latinLnBrk="0" hangingPunct="1">
        <a:defRPr sz="1143" kern="0">
          <a:solidFill>
            <a:schemeClr val="tx1"/>
          </a:solidFill>
          <a:latin typeface="+mn-lt"/>
          <a:ea typeface="+mn-ea"/>
          <a:cs typeface="+mn-cs"/>
        </a:defRPr>
      </a:lvl4pPr>
      <a:lvl5pPr marL="685728" algn="l" defTabSz="870875" rtl="0" eaLnBrk="1" latinLnBrk="0" hangingPunct="1">
        <a:defRPr sz="1143" kern="0">
          <a:solidFill>
            <a:schemeClr val="tx1"/>
          </a:solidFill>
          <a:latin typeface="+mn-lt"/>
          <a:ea typeface="+mn-ea"/>
          <a:cs typeface="+mn-cs"/>
        </a:defRPr>
      </a:lvl5pPr>
      <a:lvl6pPr marL="857160" algn="l" defTabSz="870875" rtl="0" eaLnBrk="1" latinLnBrk="0" hangingPunct="1">
        <a:defRPr sz="1143" kern="0">
          <a:solidFill>
            <a:schemeClr val="tx1"/>
          </a:solidFill>
          <a:latin typeface="+mn-lt"/>
          <a:ea typeface="+mn-ea"/>
          <a:cs typeface="+mn-cs"/>
        </a:defRPr>
      </a:lvl6pPr>
      <a:lvl7pPr marL="1028592" algn="l" defTabSz="870875" rtl="0" eaLnBrk="1" latinLnBrk="0" hangingPunct="1">
        <a:defRPr sz="1143" kern="0">
          <a:solidFill>
            <a:schemeClr val="tx1"/>
          </a:solidFill>
          <a:latin typeface="+mn-lt"/>
          <a:ea typeface="+mn-ea"/>
          <a:cs typeface="+mn-cs"/>
        </a:defRPr>
      </a:lvl7pPr>
      <a:lvl8pPr marL="1200024" algn="l" defTabSz="870875" rtl="0" eaLnBrk="1" latinLnBrk="0" hangingPunct="1">
        <a:defRPr sz="1143" kern="0">
          <a:solidFill>
            <a:schemeClr val="tx1"/>
          </a:solidFill>
          <a:latin typeface="+mn-lt"/>
          <a:ea typeface="+mn-ea"/>
          <a:cs typeface="+mn-cs"/>
        </a:defRPr>
      </a:lvl8pPr>
      <a:lvl9pPr marL="1371456" algn="l" defTabSz="870875" rtl="0" eaLnBrk="1" latinLnBrk="0" hangingPunct="1">
        <a:defRPr sz="1143"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F26B43"/>
          </p15:clr>
        </p15:guide>
        <p15:guide id="2" pos="5560">
          <p15:clr>
            <a:srgbClr val="F26B43"/>
          </p15:clr>
        </p15:guide>
        <p15:guide id="3" orient="horz" pos="242">
          <p15:clr>
            <a:srgbClr val="F26B43"/>
          </p15:clr>
        </p15:guide>
        <p15:guide id="4" orient="horz" pos="384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 xmlns:a16="http://schemas.microsoft.com/office/drawing/2014/main" id="{16353C8F-95DD-4380-9B83-97ED335B499D}"/>
              </a:ext>
            </a:extLst>
          </p:cNvPr>
          <p:cNvGraphicFramePr>
            <a:graphicFrameLocks noChangeAspect="1"/>
          </p:cNvGraphicFramePr>
          <p:nvPr userDrawn="1">
            <p:custDataLst>
              <p:tags r:id="rId23"/>
            </p:custDataLst>
            <p:extLst/>
          </p:nvPr>
        </p:nvGraphicFramePr>
        <p:xfrm>
          <a:off x="1513" y="1588"/>
          <a:ext cx="1512" cy="1588"/>
        </p:xfrm>
        <a:graphic>
          <a:graphicData uri="http://schemas.openxmlformats.org/presentationml/2006/ole">
            <mc:AlternateContent xmlns:mc="http://schemas.openxmlformats.org/markup-compatibility/2006">
              <mc:Choice xmlns:v="urn:schemas-microsoft-com:vml" Requires="v">
                <p:oleObj spid="_x0000_s79999" name="think-cell Slide" r:id="rId24" imgW="383" imgH="384" progId="TCLayout.ActiveDocument.1">
                  <p:embed/>
                </p:oleObj>
              </mc:Choice>
              <mc:Fallback>
                <p:oleObj name="think-cell Slide" r:id="rId24" imgW="383" imgH="384" progId="TCLayout.ActiveDocument.1">
                  <p:embed/>
                  <p:pic>
                    <p:nvPicPr>
                      <p:cNvPr id="0" name=""/>
                      <p:cNvPicPr/>
                      <p:nvPr/>
                    </p:nvPicPr>
                    <p:blipFill>
                      <a:blip r:embed="rId25"/>
                      <a:stretch>
                        <a:fillRect/>
                      </a:stretch>
                    </p:blipFill>
                    <p:spPr>
                      <a:xfrm>
                        <a:off x="1513" y="1588"/>
                        <a:ext cx="1512" cy="1588"/>
                      </a:xfrm>
                      <a:prstGeom prst="rect">
                        <a:avLst/>
                      </a:prstGeom>
                    </p:spPr>
                  </p:pic>
                </p:oleObj>
              </mc:Fallback>
            </mc:AlternateContent>
          </a:graphicData>
        </a:graphic>
      </p:graphicFrame>
      <p:sp>
        <p:nvSpPr>
          <p:cNvPr id="2" name="Title"/>
          <p:cNvSpPr>
            <a:spLocks noGrp="1"/>
          </p:cNvSpPr>
          <p:nvPr>
            <p:ph type="title"/>
          </p:nvPr>
        </p:nvSpPr>
        <p:spPr>
          <a:xfrm>
            <a:off x="317501" y="384048"/>
            <a:ext cx="8509000" cy="758952"/>
          </a:xfrm>
          <a:prstGeom prst="rect">
            <a:avLst/>
          </a:prstGeom>
        </p:spPr>
        <p:txBody>
          <a:bodyPr vert="horz" lIns="0" tIns="0" rIns="0" bIns="0" rtlCol="0" anchorCtr="0">
            <a:noAutofit/>
          </a:bodyPr>
          <a:lstStyle/>
          <a:p>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title</a:t>
            </a:r>
            <a:r>
              <a:rPr lang="el-GR" dirty="0"/>
              <a:t> </a:t>
            </a:r>
            <a:r>
              <a:rPr lang="el-GR" dirty="0" err="1"/>
              <a:t>style</a:t>
            </a:r>
            <a:endParaRPr lang="el-GR" dirty="0"/>
          </a:p>
        </p:txBody>
      </p:sp>
      <p:sp>
        <p:nvSpPr>
          <p:cNvPr id="3" name="BodyText"/>
          <p:cNvSpPr>
            <a:spLocks noGrp="1"/>
          </p:cNvSpPr>
          <p:nvPr>
            <p:ph type="body" idx="1"/>
          </p:nvPr>
        </p:nvSpPr>
        <p:spPr>
          <a:xfrm>
            <a:off x="317501" y="1399032"/>
            <a:ext cx="8509000" cy="4709668"/>
          </a:xfrm>
          <a:prstGeom prst="rect">
            <a:avLst/>
          </a:prstGeom>
        </p:spPr>
        <p:txBody>
          <a:bodyPr vert="horz" lIns="0" tIns="0" rIns="0" bIns="0" rtlCol="0">
            <a:noAutofit/>
          </a:bodyPr>
          <a:lstStyle/>
          <a:p>
            <a:pPr lvl="0"/>
            <a:r>
              <a:rPr lang="el-GR" dirty="0" err="1"/>
              <a:t>Click</a:t>
            </a:r>
            <a:r>
              <a:rPr lang="el-GR" dirty="0"/>
              <a:t> </a:t>
            </a:r>
            <a:r>
              <a:rPr lang="el-GR" dirty="0" err="1"/>
              <a:t>to</a:t>
            </a:r>
            <a:r>
              <a:rPr lang="el-GR" dirty="0"/>
              <a:t> </a:t>
            </a:r>
            <a:r>
              <a:rPr lang="el-GR" dirty="0" err="1"/>
              <a:t>edit</a:t>
            </a:r>
            <a:r>
              <a:rPr lang="el-GR" dirty="0"/>
              <a:t> </a:t>
            </a:r>
            <a:r>
              <a:rPr lang="el-GR" dirty="0" err="1"/>
              <a:t>Master</a:t>
            </a:r>
            <a:r>
              <a:rPr lang="el-GR" dirty="0"/>
              <a:t> </a:t>
            </a:r>
            <a:r>
              <a:rPr lang="el-GR" dirty="0" err="1"/>
              <a:t>text</a:t>
            </a:r>
            <a:r>
              <a:rPr lang="el-GR" dirty="0"/>
              <a:t> </a:t>
            </a:r>
            <a:r>
              <a:rPr lang="el-GR" dirty="0" err="1"/>
              <a:t>styles</a:t>
            </a:r>
            <a:endParaRPr lang="el-GR" dirty="0"/>
          </a:p>
          <a:p>
            <a:pPr lvl="1"/>
            <a:r>
              <a:rPr lang="el-GR" dirty="0" err="1"/>
              <a:t>Second</a:t>
            </a:r>
            <a:r>
              <a:rPr lang="el-GR" dirty="0"/>
              <a:t> </a:t>
            </a:r>
            <a:r>
              <a:rPr lang="el-GR" dirty="0" err="1"/>
              <a:t>level</a:t>
            </a:r>
            <a:endParaRPr lang="el-GR" dirty="0"/>
          </a:p>
          <a:p>
            <a:pPr lvl="2"/>
            <a:r>
              <a:rPr lang="el-GR" dirty="0" err="1"/>
              <a:t>Third</a:t>
            </a:r>
            <a:r>
              <a:rPr lang="el-GR" dirty="0"/>
              <a:t> </a:t>
            </a:r>
            <a:r>
              <a:rPr lang="el-GR" dirty="0" err="1"/>
              <a:t>level</a:t>
            </a:r>
            <a:endParaRPr lang="el-GR" dirty="0"/>
          </a:p>
          <a:p>
            <a:pPr lvl="3"/>
            <a:r>
              <a:rPr lang="el-GR" dirty="0" err="1"/>
              <a:t>Fourth</a:t>
            </a:r>
            <a:r>
              <a:rPr lang="el-GR" dirty="0"/>
              <a:t> </a:t>
            </a:r>
            <a:r>
              <a:rPr lang="el-GR" dirty="0" err="1"/>
              <a:t>level</a:t>
            </a:r>
            <a:endParaRPr lang="el-GR" dirty="0"/>
          </a:p>
          <a:p>
            <a:pPr lvl="4"/>
            <a:r>
              <a:rPr lang="el-GR" dirty="0" err="1"/>
              <a:t>Fifth</a:t>
            </a:r>
            <a:r>
              <a:rPr lang="el-GR" dirty="0"/>
              <a:t> </a:t>
            </a:r>
            <a:r>
              <a:rPr lang="el-GR" dirty="0" err="1"/>
              <a:t>level</a:t>
            </a:r>
            <a:endParaRPr lang="el-GR" dirty="0"/>
          </a:p>
        </p:txBody>
      </p:sp>
      <p:sp>
        <p:nvSpPr>
          <p:cNvPr id="4" name="Date Placeholder" hidden="1"/>
          <p:cNvSpPr>
            <a:spLocks noGrp="1"/>
          </p:cNvSpPr>
          <p:nvPr>
            <p:ph type="dt" sz="half" idx="2"/>
          </p:nvPr>
        </p:nvSpPr>
        <p:spPr>
          <a:xfrm>
            <a:off x="435429" y="6864350"/>
            <a:ext cx="299357" cy="98425"/>
          </a:xfrm>
          <a:prstGeom prst="rect">
            <a:avLst/>
          </a:prstGeom>
        </p:spPr>
        <p:txBody>
          <a:bodyPr vert="horz" lIns="0" tIns="0" rIns="0" bIns="0" rtlCol="0" anchor="ctr"/>
          <a:lstStyle>
            <a:lvl1pPr algn="l">
              <a:defRPr sz="286">
                <a:solidFill>
                  <a:schemeClr val="tx1"/>
                </a:solidFill>
              </a:defRPr>
            </a:lvl1pPr>
          </a:lstStyle>
          <a:p>
            <a:endParaRPr lang="el-GR" dirty="0">
              <a:solidFill>
                <a:prstClr val="black"/>
              </a:solidFill>
            </a:endParaRPr>
          </a:p>
        </p:txBody>
      </p:sp>
      <p:sp>
        <p:nvSpPr>
          <p:cNvPr id="5" name="Footer Placeholder" hidden="1"/>
          <p:cNvSpPr>
            <a:spLocks noGrp="1"/>
          </p:cNvSpPr>
          <p:nvPr>
            <p:ph type="ftr" sz="quarter" idx="3"/>
          </p:nvPr>
        </p:nvSpPr>
        <p:spPr>
          <a:xfrm>
            <a:off x="734786" y="6864350"/>
            <a:ext cx="508000" cy="98425"/>
          </a:xfrm>
          <a:prstGeom prst="rect">
            <a:avLst/>
          </a:prstGeom>
        </p:spPr>
        <p:txBody>
          <a:bodyPr vert="horz" lIns="0" tIns="0" rIns="0" bIns="0" rtlCol="0" anchor="ctr"/>
          <a:lstStyle>
            <a:lvl1pPr algn="ctr">
              <a:defRPr sz="286">
                <a:solidFill>
                  <a:schemeClr val="tx1"/>
                </a:solidFill>
              </a:defRPr>
            </a:lvl1pPr>
          </a:lstStyle>
          <a:p>
            <a:r>
              <a:rPr lang="en-US" smtClean="0">
                <a:solidFill>
                  <a:prstClr val="black"/>
                </a:solidFill>
              </a:rPr>
              <a:t>Full Emergency Care/24/7/23 KYF</a:t>
            </a:r>
            <a:endParaRPr lang="el-GR" dirty="0">
              <a:solidFill>
                <a:prstClr val="black"/>
              </a:solidFill>
            </a:endParaRPr>
          </a:p>
        </p:txBody>
      </p:sp>
      <p:sp>
        <p:nvSpPr>
          <p:cNvPr id="6" name="Slide Number Placeholder" hidden="1"/>
          <p:cNvSpPr>
            <a:spLocks noGrp="1"/>
          </p:cNvSpPr>
          <p:nvPr>
            <p:ph type="sldNum" sz="quarter" idx="4"/>
          </p:nvPr>
        </p:nvSpPr>
        <p:spPr>
          <a:xfrm>
            <a:off x="1242786" y="6864350"/>
            <a:ext cx="145143" cy="98425"/>
          </a:xfrm>
          <a:prstGeom prst="rect">
            <a:avLst/>
          </a:prstGeom>
        </p:spPr>
        <p:txBody>
          <a:bodyPr vert="horz" lIns="0" tIns="0" rIns="0" bIns="0" rtlCol="0" anchor="ctr"/>
          <a:lstStyle>
            <a:lvl1pPr algn="r">
              <a:defRPr sz="286">
                <a:solidFill>
                  <a:schemeClr val="tx1"/>
                </a:solidFill>
              </a:defRPr>
            </a:lvl1pPr>
          </a:lstStyle>
          <a:p>
            <a:fld id="{8F63CC74-D785-4C96-8C6E-EB177D1B9A1D}" type="slidenum">
              <a:rPr lang="el-GR" smtClean="0">
                <a:solidFill>
                  <a:prstClr val="black"/>
                </a:solidFill>
              </a:rPr>
              <a:pPr/>
              <a:t>‹#›</a:t>
            </a:fld>
            <a:endParaRPr lang="el-GR" dirty="0">
              <a:solidFill>
                <a:prstClr val="black"/>
              </a:solidFill>
            </a:endParaRPr>
          </a:p>
        </p:txBody>
      </p:sp>
      <p:pic>
        <p:nvPicPr>
          <p:cNvPr id="11" name="Picture 10">
            <a:extLst>
              <a:ext uri="{FF2B5EF4-FFF2-40B4-BE49-F238E27FC236}">
                <a16:creationId xmlns="" xmlns:a16="http://schemas.microsoft.com/office/drawing/2014/main" id="{BE3E5179-640D-453D-A24B-C8225F3F706B}"/>
              </a:ext>
            </a:extLst>
          </p:cNvPr>
          <p:cNvPicPr>
            <a:picLocks noChangeAspect="1"/>
          </p:cNvPicPr>
          <p:nvPr userDrawn="1"/>
        </p:nvPicPr>
        <p:blipFill rotWithShape="1">
          <a:blip r:embed="rId26"/>
          <a:srcRect l="73401" t="66574"/>
          <a:stretch/>
        </p:blipFill>
        <p:spPr>
          <a:xfrm>
            <a:off x="8280729" y="6047892"/>
            <a:ext cx="858820" cy="809446"/>
          </a:xfrm>
          <a:prstGeom prst="rect">
            <a:avLst/>
          </a:prstGeom>
        </p:spPr>
      </p:pic>
      <p:sp>
        <p:nvSpPr>
          <p:cNvPr id="7" name="SlideNumber"/>
          <p:cNvSpPr txBox="1"/>
          <p:nvPr userDrawn="1"/>
        </p:nvSpPr>
        <p:spPr>
          <a:xfrm>
            <a:off x="8565869" y="6556143"/>
            <a:ext cx="144270" cy="146515"/>
          </a:xfrm>
          <a:prstGeom prst="rect">
            <a:avLst/>
          </a:prstGeom>
          <a:noFill/>
        </p:spPr>
        <p:txBody>
          <a:bodyPr wrap="none" lIns="0" tIns="0" rIns="0" bIns="0" rtlCol="0" anchor="ctr">
            <a:spAutoFit/>
          </a:bodyPr>
          <a:lstStyle/>
          <a:p>
            <a:pPr algn="r" defTabSz="870875">
              <a:defRPr/>
            </a:pPr>
            <a:fld id="{8F63CC74-D785-4C96-8C6E-EB177D1B9A1D}" type="slidenum">
              <a:rPr lang="el-GR" sz="952" smtClean="0">
                <a:solidFill>
                  <a:prstClr val="black"/>
                </a:solidFill>
              </a:rPr>
              <a:pPr algn="r" defTabSz="870875">
                <a:defRPr/>
              </a:pPr>
              <a:t>‹#›</a:t>
            </a:fld>
            <a:endParaRPr lang="el-GR" sz="1714" dirty="0">
              <a:solidFill>
                <a:prstClr val="black"/>
              </a:solidFill>
            </a:endParaRPr>
          </a:p>
        </p:txBody>
      </p:sp>
      <p:pic>
        <p:nvPicPr>
          <p:cNvPr id="12" name="Picture 5" descr="Εθνική Ασφαλιστική - Time For Insurance">
            <a:extLst>
              <a:ext uri="{FF2B5EF4-FFF2-40B4-BE49-F238E27FC236}">
                <a16:creationId xmlns="" xmlns:a16="http://schemas.microsoft.com/office/drawing/2014/main" id="{36F82DF8-1F77-4742-B496-149BBF79B1C7}"/>
              </a:ext>
            </a:extLst>
          </p:cNvPr>
          <p:cNvPicPr>
            <a:picLocks noChangeAspect="1" noChangeArrowheads="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88472" y="5939006"/>
            <a:ext cx="2154748" cy="121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7722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Lst>
  <p:hf sldNum="0" hdr="0" dt="0"/>
  <p:txStyles>
    <p:titleStyle>
      <a:lvl1pPr algn="l" defTabSz="870875" rtl="0" eaLnBrk="1" latinLnBrk="0" hangingPunct="1">
        <a:lnSpc>
          <a:spcPct val="88000"/>
        </a:lnSpc>
        <a:spcBef>
          <a:spcPct val="0"/>
        </a:spcBef>
        <a:buNone/>
        <a:defRPr sz="2000" b="1">
          <a:solidFill>
            <a:srgbClr val="204496"/>
          </a:solidFill>
          <a:latin typeface="MMC Display Condensed" panose="020B0606020203020204" pitchFamily="34" charset="0"/>
          <a:ea typeface="+mj-ea"/>
          <a:cs typeface="MMC Display Condensed" panose="020B0606020203020204" pitchFamily="34" charset="0"/>
        </a:defRPr>
      </a:lvl1pPr>
    </p:titleStyle>
    <p:bodyStyle>
      <a:lvl1pPr marL="171432" indent="-171432" algn="l" defTabSz="870875" rtl="0" eaLnBrk="1" latinLnBrk="0" hangingPunct="1">
        <a:spcBef>
          <a:spcPts val="571"/>
        </a:spcBef>
        <a:buFont typeface="Arial" panose="020B0604020202020204" pitchFamily="34" charset="0"/>
        <a:buChar char="•"/>
        <a:defRPr sz="1400" kern="0">
          <a:solidFill>
            <a:schemeClr val="tx1"/>
          </a:solidFill>
          <a:latin typeface="+mn-lt"/>
          <a:ea typeface="+mn-ea"/>
          <a:cs typeface="+mn-cs"/>
        </a:defRPr>
      </a:lvl1pPr>
      <a:lvl2pPr marL="342864"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2pPr>
      <a:lvl3pPr marL="514296"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3pPr>
      <a:lvl4pPr marL="685728"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4pPr>
      <a:lvl5pPr marL="857160" indent="-171432" algn="l" defTabSz="870875" rtl="0" eaLnBrk="1" latinLnBrk="0" hangingPunct="1">
        <a:spcBef>
          <a:spcPts val="286"/>
        </a:spcBef>
        <a:buFont typeface="Arial" panose="020B0604020202020204" pitchFamily="34" charset="0"/>
        <a:buChar char="-"/>
        <a:defRPr sz="1400" kern="0">
          <a:solidFill>
            <a:schemeClr val="tx1"/>
          </a:solidFill>
          <a:latin typeface="+mn-lt"/>
          <a:ea typeface="+mn-ea"/>
          <a:cs typeface="+mn-cs"/>
        </a:defRPr>
      </a:lvl5pPr>
      <a:lvl6pPr marL="1028592"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6pPr>
      <a:lvl7pPr marL="1200024"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7pPr>
      <a:lvl8pPr marL="1371456"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8pPr>
      <a:lvl9pPr marL="1542888" indent="-171432" algn="l" defTabSz="870875" rtl="0" eaLnBrk="1" latinLnBrk="0" hangingPunct="1">
        <a:spcBef>
          <a:spcPts val="286"/>
        </a:spcBef>
        <a:buFont typeface="Arial" panose="020B0604020202020204" pitchFamily="34" charset="0"/>
        <a:buChar char="-"/>
        <a:defRPr sz="1333" kern="0">
          <a:solidFill>
            <a:schemeClr val="tx1"/>
          </a:solidFill>
          <a:latin typeface="+mn-lt"/>
          <a:ea typeface="+mn-ea"/>
          <a:cs typeface="+mn-cs"/>
        </a:defRPr>
      </a:lvl9pPr>
    </p:bodyStyle>
    <p:otherStyle>
      <a:defPPr/>
      <a:lvl1pPr marL="0" algn="l" defTabSz="870875" rtl="0" eaLnBrk="1" latinLnBrk="0" hangingPunct="1">
        <a:defRPr sz="1143" kern="0">
          <a:solidFill>
            <a:schemeClr val="tx1"/>
          </a:solidFill>
          <a:latin typeface="+mn-lt"/>
          <a:ea typeface="+mn-ea"/>
          <a:cs typeface="+mn-cs"/>
        </a:defRPr>
      </a:lvl1pPr>
      <a:lvl2pPr marL="171432" algn="l" defTabSz="870875" rtl="0" eaLnBrk="1" latinLnBrk="0" hangingPunct="1">
        <a:defRPr sz="1143" kern="0">
          <a:solidFill>
            <a:schemeClr val="tx1"/>
          </a:solidFill>
          <a:latin typeface="+mn-lt"/>
          <a:ea typeface="+mn-ea"/>
          <a:cs typeface="+mn-cs"/>
        </a:defRPr>
      </a:lvl2pPr>
      <a:lvl3pPr marL="342864" algn="l" defTabSz="870875" rtl="0" eaLnBrk="1" latinLnBrk="0" hangingPunct="1">
        <a:defRPr sz="1143" kern="0">
          <a:solidFill>
            <a:schemeClr val="tx1"/>
          </a:solidFill>
          <a:latin typeface="+mn-lt"/>
          <a:ea typeface="+mn-ea"/>
          <a:cs typeface="+mn-cs"/>
        </a:defRPr>
      </a:lvl3pPr>
      <a:lvl4pPr marL="514296" algn="l" defTabSz="870875" rtl="0" eaLnBrk="1" latinLnBrk="0" hangingPunct="1">
        <a:defRPr sz="1143" kern="0">
          <a:solidFill>
            <a:schemeClr val="tx1"/>
          </a:solidFill>
          <a:latin typeface="+mn-lt"/>
          <a:ea typeface="+mn-ea"/>
          <a:cs typeface="+mn-cs"/>
        </a:defRPr>
      </a:lvl4pPr>
      <a:lvl5pPr marL="685728" algn="l" defTabSz="870875" rtl="0" eaLnBrk="1" latinLnBrk="0" hangingPunct="1">
        <a:defRPr sz="1143" kern="0">
          <a:solidFill>
            <a:schemeClr val="tx1"/>
          </a:solidFill>
          <a:latin typeface="+mn-lt"/>
          <a:ea typeface="+mn-ea"/>
          <a:cs typeface="+mn-cs"/>
        </a:defRPr>
      </a:lvl5pPr>
      <a:lvl6pPr marL="857160" algn="l" defTabSz="870875" rtl="0" eaLnBrk="1" latinLnBrk="0" hangingPunct="1">
        <a:defRPr sz="1143" kern="0">
          <a:solidFill>
            <a:schemeClr val="tx1"/>
          </a:solidFill>
          <a:latin typeface="+mn-lt"/>
          <a:ea typeface="+mn-ea"/>
          <a:cs typeface="+mn-cs"/>
        </a:defRPr>
      </a:lvl6pPr>
      <a:lvl7pPr marL="1028592" algn="l" defTabSz="870875" rtl="0" eaLnBrk="1" latinLnBrk="0" hangingPunct="1">
        <a:defRPr sz="1143" kern="0">
          <a:solidFill>
            <a:schemeClr val="tx1"/>
          </a:solidFill>
          <a:latin typeface="+mn-lt"/>
          <a:ea typeface="+mn-ea"/>
          <a:cs typeface="+mn-cs"/>
        </a:defRPr>
      </a:lvl7pPr>
      <a:lvl8pPr marL="1200024" algn="l" defTabSz="870875" rtl="0" eaLnBrk="1" latinLnBrk="0" hangingPunct="1">
        <a:defRPr sz="1143" kern="0">
          <a:solidFill>
            <a:schemeClr val="tx1"/>
          </a:solidFill>
          <a:latin typeface="+mn-lt"/>
          <a:ea typeface="+mn-ea"/>
          <a:cs typeface="+mn-cs"/>
        </a:defRPr>
      </a:lvl8pPr>
      <a:lvl9pPr marL="1371456" algn="l" defTabSz="870875" rtl="0" eaLnBrk="1" latinLnBrk="0" hangingPunct="1">
        <a:defRPr sz="1143"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F26B43"/>
          </p15:clr>
        </p15:guide>
        <p15:guide id="2" pos="5560">
          <p15:clr>
            <a:srgbClr val="F26B43"/>
          </p15:clr>
        </p15:guide>
        <p15:guide id="3" orient="horz" pos="242">
          <p15:clr>
            <a:srgbClr val="F26B43"/>
          </p15:clr>
        </p15:guide>
        <p15:guide id="4" orient="horz" pos="384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1475" y="366713"/>
            <a:ext cx="831532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68300" y="1143000"/>
            <a:ext cx="83185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263037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Lst>
  <p:hf sldNum="0" hdr="0" dt="0"/>
  <p:txStyles>
    <p:titleStyle>
      <a:lvl1pPr algn="l" rtl="0" eaLnBrk="0" fontAlgn="base" hangingPunct="0">
        <a:spcBef>
          <a:spcPct val="0"/>
        </a:spcBef>
        <a:spcAft>
          <a:spcPct val="0"/>
        </a:spcAft>
        <a:defRPr sz="2800">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2pPr>
      <a:lvl3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3pPr>
      <a:lvl4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4pPr>
      <a:lvl5pPr algn="l" rtl="0" eaLnBrk="0" fontAlgn="base" hangingPunct="0">
        <a:spcBef>
          <a:spcPct val="0"/>
        </a:spcBef>
        <a:spcAft>
          <a:spcPct val="0"/>
        </a:spcAft>
        <a:defRPr sz="2800">
          <a:solidFill>
            <a:schemeClr val="accent1"/>
          </a:solidFill>
          <a:latin typeface="Gotham-Medium" pitchFamily="1" charset="0"/>
          <a:ea typeface="ＭＳ Ｐゴシック" charset="-128"/>
          <a:cs typeface="ＭＳ Ｐゴシック" charset="-128"/>
        </a:defRPr>
      </a:lvl5pPr>
      <a:lvl6pPr marL="4572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6pPr>
      <a:lvl7pPr marL="9144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7pPr>
      <a:lvl8pPr marL="13716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8pPr>
      <a:lvl9pPr marL="1828800" algn="l" rtl="0" fontAlgn="base">
        <a:spcBef>
          <a:spcPct val="0"/>
        </a:spcBef>
        <a:spcAft>
          <a:spcPct val="0"/>
        </a:spcAft>
        <a:defRPr sz="2800">
          <a:solidFill>
            <a:schemeClr val="accent1"/>
          </a:solidFill>
          <a:latin typeface="Gotham-Medium" pitchFamily="1"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4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0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16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1200">
          <a:solidFill>
            <a:schemeClr val="bg1"/>
          </a:solidFill>
          <a:latin typeface="Arial" pitchFamily="34" charset="0"/>
          <a:ea typeface="+mn-ea"/>
          <a:cs typeface="Arial" pitchFamily="34" charset="0"/>
        </a:defRPr>
      </a:lvl5pPr>
      <a:lvl6pPr marL="2514600" indent="-228600" algn="l" rtl="0" fontAlgn="base">
        <a:spcBef>
          <a:spcPct val="20000"/>
        </a:spcBef>
        <a:spcAft>
          <a:spcPct val="0"/>
        </a:spcAft>
        <a:buChar char="–"/>
        <a:defRPr sz="1200">
          <a:solidFill>
            <a:schemeClr val="bg1"/>
          </a:solidFill>
          <a:latin typeface="+mn-lt"/>
          <a:ea typeface="+mn-ea"/>
        </a:defRPr>
      </a:lvl6pPr>
      <a:lvl7pPr marL="2971800" indent="-228600" algn="l" rtl="0" fontAlgn="base">
        <a:spcBef>
          <a:spcPct val="20000"/>
        </a:spcBef>
        <a:spcAft>
          <a:spcPct val="0"/>
        </a:spcAft>
        <a:buChar char="–"/>
        <a:defRPr sz="1200">
          <a:solidFill>
            <a:schemeClr val="bg1"/>
          </a:solidFill>
          <a:latin typeface="+mn-lt"/>
          <a:ea typeface="+mn-ea"/>
        </a:defRPr>
      </a:lvl7pPr>
      <a:lvl8pPr marL="3429000" indent="-228600" algn="l" rtl="0" fontAlgn="base">
        <a:spcBef>
          <a:spcPct val="20000"/>
        </a:spcBef>
        <a:spcAft>
          <a:spcPct val="0"/>
        </a:spcAft>
        <a:buChar char="–"/>
        <a:defRPr sz="1200">
          <a:solidFill>
            <a:schemeClr val="bg1"/>
          </a:solidFill>
          <a:latin typeface="+mn-lt"/>
          <a:ea typeface="+mn-ea"/>
        </a:defRPr>
      </a:lvl8pPr>
      <a:lvl9pPr marL="3886200" indent="-228600" algn="l" rtl="0" fontAlgn="base">
        <a:spcBef>
          <a:spcPct val="20000"/>
        </a:spcBef>
        <a:spcAft>
          <a:spcPct val="0"/>
        </a:spcAft>
        <a:buChar char="–"/>
        <a:defRPr sz="12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thniki-asfalistiki.gr/defaultMRB2.aspx?page=FullEmergencyCare" TargetMode="External"/><Relationship Id="rId2" Type="http://schemas.openxmlformats.org/officeDocument/2006/relationships/image" Target="../media/image13.jpeg"/><Relationship Id="rId1" Type="http://schemas.openxmlformats.org/officeDocument/2006/relationships/slideLayout" Target="../slideLayouts/slideLayout12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3.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font, graphics&#10;&#10;Description automatically generated">
            <a:extLst>
              <a:ext uri="{FF2B5EF4-FFF2-40B4-BE49-F238E27FC236}">
                <a16:creationId xmlns="" xmlns:a16="http://schemas.microsoft.com/office/drawing/2014/main" id="{65E8D1BF-63E3-2C93-1CF0-AEAD969C3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 xmlns:a16="http://schemas.microsoft.com/office/drawing/2014/main" id="{2670EF82-C4A7-5F58-1938-67D5603555C5}"/>
              </a:ext>
            </a:extLst>
          </p:cNvPr>
          <p:cNvSpPr txBox="1"/>
          <p:nvPr/>
        </p:nvSpPr>
        <p:spPr>
          <a:xfrm>
            <a:off x="6912864" y="570106"/>
            <a:ext cx="2130925" cy="369332"/>
          </a:xfrm>
          <a:prstGeom prst="rect">
            <a:avLst/>
          </a:prstGeom>
          <a:noFill/>
        </p:spPr>
        <p:txBody>
          <a:bodyPr wrap="square">
            <a:spAutoFit/>
          </a:bodyPr>
          <a:lstStyle/>
          <a:p>
            <a:pPr algn="r"/>
            <a:r>
              <a:rPr lang="el-GR" dirty="0" smtClean="0">
                <a:solidFill>
                  <a:srgbClr val="004BA6"/>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5882"/>
            <a:ext cx="9144000" cy="4032504"/>
          </a:xfrm>
          <a:prstGeom prst="rect">
            <a:avLst/>
          </a:prstGeom>
        </p:spPr>
      </p:pic>
      <p:sp>
        <p:nvSpPr>
          <p:cNvPr id="7" name="TextBox 6">
            <a:extLst>
              <a:ext uri="{FF2B5EF4-FFF2-40B4-BE49-F238E27FC236}">
                <a16:creationId xmlns="" xmlns:a16="http://schemas.microsoft.com/office/drawing/2014/main" id="{2670EF82-C4A7-5F58-1938-67D5603555C5}"/>
              </a:ext>
            </a:extLst>
          </p:cNvPr>
          <p:cNvSpPr txBox="1"/>
          <p:nvPr/>
        </p:nvSpPr>
        <p:spPr>
          <a:xfrm>
            <a:off x="7196328" y="188609"/>
            <a:ext cx="1847461" cy="369332"/>
          </a:xfrm>
          <a:prstGeom prst="rect">
            <a:avLst/>
          </a:prstGeom>
          <a:noFill/>
        </p:spPr>
        <p:txBody>
          <a:bodyPr wrap="square">
            <a:spAutoFit/>
          </a:bodyPr>
          <a:lstStyle/>
          <a:p>
            <a:pPr algn="r"/>
            <a:r>
              <a:rPr lang="el-GR" dirty="0" smtClean="0">
                <a:solidFill>
                  <a:srgbClr val="002060"/>
                </a:solidFill>
                <a:latin typeface="Tahoma" panose="020B0604030504040204" pitchFamily="34" charset="0"/>
                <a:ea typeface="Tahoma" panose="020B0604030504040204" pitchFamily="34" charset="0"/>
                <a:cs typeface="Tahoma" panose="020B0604030504040204" pitchFamily="34" charset="0"/>
              </a:rPr>
              <a:t>Ενημέρωση</a:t>
            </a:r>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15466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1209" y="2012137"/>
            <a:ext cx="7790688" cy="3401957"/>
          </a:xfrm>
          <a:prstGeom prst="rect">
            <a:avLst/>
          </a:prstGeom>
          <a:solidFill>
            <a:srgbClr val="E2F3FE"/>
          </a:solidFill>
        </p:spPr>
        <p:txBody>
          <a:bodyPr wrap="square">
            <a:spAutoFit/>
          </a:bodyPr>
          <a:lstStyle/>
          <a:p>
            <a:pPr marL="228600" indent="-228600">
              <a:lnSpc>
                <a:spcPct val="112000"/>
              </a:lnSpc>
              <a:buSzPct val="120000"/>
              <a:buFont typeface="+mj-lt"/>
              <a:buAutoNum type="arabicPeriod" startAt="4"/>
            </a:pPr>
            <a:r>
              <a:rPr lang="el-GR" sz="1200" b="1" dirty="0" smtClean="0">
                <a:latin typeface="Tahoma" panose="020B0604030504040204" pitchFamily="34" charset="0"/>
                <a:ea typeface="Tahoma" panose="020B0604030504040204" pitchFamily="34" charset="0"/>
                <a:cs typeface="Tahoma" panose="020B0604030504040204" pitchFamily="34" charset="0"/>
              </a:rPr>
              <a:t>Τι </a:t>
            </a:r>
            <a:r>
              <a:rPr lang="el-GR" sz="1200" b="1" dirty="0">
                <a:latin typeface="Tahoma" panose="020B0604030504040204" pitchFamily="34" charset="0"/>
                <a:ea typeface="Tahoma" panose="020B0604030504040204" pitchFamily="34" charset="0"/>
                <a:cs typeface="Tahoma" panose="020B0604030504040204" pitchFamily="34" charset="0"/>
              </a:rPr>
              <a:t>γίνεται σε περίπτωση που </a:t>
            </a:r>
            <a:r>
              <a:rPr lang="el-GR" sz="1200" b="1" dirty="0" smtClean="0">
                <a:latin typeface="Tahoma" panose="020B0604030504040204" pitchFamily="34" charset="0"/>
                <a:ea typeface="Tahoma" panose="020B0604030504040204" pitchFamily="34" charset="0"/>
                <a:cs typeface="Tahoma" panose="020B0604030504040204" pitchFamily="34" charset="0"/>
              </a:rPr>
              <a:t>χρειαστώ </a:t>
            </a:r>
            <a:r>
              <a:rPr lang="el-GR" sz="1200" b="1" dirty="0">
                <a:latin typeface="Tahoma" panose="020B0604030504040204" pitchFamily="34" charset="0"/>
                <a:ea typeface="Tahoma" panose="020B0604030504040204" pitchFamily="34" charset="0"/>
                <a:cs typeface="Tahoma" panose="020B0604030504040204" pitchFamily="34" charset="0"/>
              </a:rPr>
              <a:t>νοσηλεία</a:t>
            </a:r>
            <a:r>
              <a:rPr lang="el-GR" sz="1200" b="1" dirty="0" smtClean="0">
                <a:latin typeface="Tahoma" panose="020B0604030504040204" pitchFamily="34" charset="0"/>
                <a:ea typeface="Tahoma" panose="020B0604030504040204" pitchFamily="34" charset="0"/>
                <a:cs typeface="Tahoma" panose="020B0604030504040204" pitchFamily="34" charset="0"/>
              </a:rPr>
              <a:t>;</a:t>
            </a:r>
          </a:p>
          <a:p>
            <a:pPr marL="228600" indent="-228600">
              <a:lnSpc>
                <a:spcPct val="112000"/>
              </a:lnSpc>
              <a:buSzPct val="120000"/>
              <a:buFont typeface="+mj-lt"/>
              <a:buAutoNum type="arabicPeriod" startAt="4"/>
            </a:pP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u="sng" dirty="0">
                <a:latin typeface="Tahoma" panose="020B0604030504040204" pitchFamily="34" charset="0"/>
                <a:ea typeface="Tahoma" panose="020B0604030504040204" pitchFamily="34" charset="0"/>
                <a:cs typeface="Tahoma" panose="020B0604030504040204" pitchFamily="34" charset="0"/>
              </a:rPr>
              <a:t>Περίπτωση </a:t>
            </a:r>
            <a:r>
              <a:rPr lang="el-GR" sz="1200" u="sng" dirty="0" smtClean="0">
                <a:latin typeface="Tahoma" panose="020B0604030504040204" pitchFamily="34" charset="0"/>
                <a:ea typeface="Tahoma" panose="020B0604030504040204" pitchFamily="34" charset="0"/>
                <a:cs typeface="Tahoma" panose="020B0604030504040204" pitchFamily="34" charset="0"/>
              </a:rPr>
              <a:t>Α</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a:latin typeface="Tahoma" panose="020B0604030504040204" pitchFamily="34" charset="0"/>
                <a:ea typeface="Tahoma" panose="020B0604030504040204" pitchFamily="34" charset="0"/>
                <a:cs typeface="Tahoma" panose="020B0604030504040204" pitchFamily="34" charset="0"/>
              </a:rPr>
              <a:t>Ο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ασφαλισμένος </a:t>
            </a:r>
            <a:r>
              <a:rPr lang="el-GR" sz="1200" u="sng" dirty="0">
                <a:latin typeface="Tahoma" panose="020B0604030504040204" pitchFamily="34" charset="0"/>
                <a:ea typeface="Tahoma" panose="020B0604030504040204" pitchFamily="34" charset="0"/>
                <a:cs typeface="Tahoma" panose="020B0604030504040204" pitchFamily="34" charset="0"/>
              </a:rPr>
              <a:t>διαθέτει νοσοκομειακό πρόγραμμα</a:t>
            </a:r>
            <a:r>
              <a:rPr lang="el-GR" sz="1200" dirty="0">
                <a:latin typeface="Tahoma" panose="020B0604030504040204" pitchFamily="34" charset="0"/>
                <a:ea typeface="Tahoma" panose="020B0604030504040204" pitchFamily="34" charset="0"/>
                <a:cs typeface="Tahoma" panose="020B0604030504040204" pitchFamily="34" charset="0"/>
              </a:rPr>
              <a:t> της </a:t>
            </a:r>
            <a:r>
              <a:rPr lang="el-GR" sz="1200" dirty="0" smtClean="0">
                <a:latin typeface="Tahoma" panose="020B0604030504040204" pitchFamily="34" charset="0"/>
                <a:ea typeface="Tahoma" panose="020B0604030504040204" pitchFamily="34" charset="0"/>
                <a:cs typeface="Tahoma" panose="020B0604030504040204" pitchFamily="34" charset="0"/>
              </a:rPr>
              <a:t>Εθνικής Ασφαλιστικής</a:t>
            </a:r>
          </a:p>
          <a:p>
            <a:pPr algn="just">
              <a:lnSpc>
                <a:spcPct val="112000"/>
              </a:lnSpc>
            </a:pP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Εφόσον μετά την ιατρική εκτίμηση του εκάστοτε επείγοντος περιστατικού κριθεί αναγκαία η εισαγωγή του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ασφαλισμένου </a:t>
            </a:r>
            <a:r>
              <a:rPr lang="el-GR" sz="1200" dirty="0">
                <a:latin typeface="Tahoma" panose="020B0604030504040204" pitchFamily="34" charset="0"/>
                <a:ea typeface="Tahoma" panose="020B0604030504040204" pitchFamily="34" charset="0"/>
                <a:cs typeface="Tahoma" panose="020B0604030504040204" pitchFamily="34" charset="0"/>
              </a:rPr>
              <a:t>για νοσηλεία (με ή χωρίς διανυκτέρευση), και ο </a:t>
            </a:r>
            <a:r>
              <a:rPr lang="el-GR" sz="1200" dirty="0" smtClean="0">
                <a:latin typeface="Tahoma" panose="020B0604030504040204" pitchFamily="34" charset="0"/>
                <a:ea typeface="Tahoma" panose="020B0604030504040204" pitchFamily="34" charset="0"/>
                <a:cs typeface="Tahoma" panose="020B0604030504040204" pitchFamily="34" charset="0"/>
              </a:rPr>
              <a:t>ίδιος </a:t>
            </a:r>
            <a:r>
              <a:rPr lang="el-GR" sz="1200" dirty="0">
                <a:latin typeface="Tahoma" panose="020B0604030504040204" pitchFamily="34" charset="0"/>
                <a:ea typeface="Tahoma" panose="020B0604030504040204" pitchFamily="34" charset="0"/>
                <a:cs typeface="Tahoma" panose="020B0604030504040204" pitchFamily="34" charset="0"/>
              </a:rPr>
              <a:t>διαθέτει επιπλέον ασφαλιστικό πρόγραμμα για την κάλυψη εξόδων νοσοκομειακής περίθαλψης, διευκρινίζεται ρητά ότι το σύνολο των εξόδων για το επείγον περιστατικό </a:t>
            </a:r>
            <a:r>
              <a:rPr lang="el-GR" sz="1200" b="1" dirty="0">
                <a:latin typeface="Tahoma" panose="020B0604030504040204" pitchFamily="34" charset="0"/>
                <a:ea typeface="Tahoma" panose="020B0604030504040204" pitchFamily="34" charset="0"/>
                <a:cs typeface="Tahoma" panose="020B0604030504040204" pitchFamily="34" charset="0"/>
              </a:rPr>
              <a:t>θα καλυφθεί από το νοσοκομειακό ασφαλιστικό πρόγραμμα</a:t>
            </a:r>
            <a:r>
              <a:rPr lang="el-GR" sz="1200" dirty="0">
                <a:latin typeface="Tahoma" panose="020B0604030504040204" pitchFamily="34" charset="0"/>
                <a:ea typeface="Tahoma" panose="020B0604030504040204" pitchFamily="34" charset="0"/>
                <a:cs typeface="Tahoma" panose="020B0604030504040204" pitchFamily="34" charset="0"/>
              </a:rPr>
              <a:t> και όχι από την παρούσα κάλυψη</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pP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u="sng" dirty="0">
                <a:latin typeface="Tahoma" panose="020B0604030504040204" pitchFamily="34" charset="0"/>
                <a:ea typeface="Tahoma" panose="020B0604030504040204" pitchFamily="34" charset="0"/>
                <a:cs typeface="Tahoma" panose="020B0604030504040204" pitchFamily="34" charset="0"/>
              </a:rPr>
              <a:t>Περίπτωση </a:t>
            </a:r>
            <a:r>
              <a:rPr lang="el-GR" sz="1200" u="sng" dirty="0" smtClean="0">
                <a:latin typeface="Tahoma" panose="020B0604030504040204" pitchFamily="34" charset="0"/>
                <a:ea typeface="Tahoma" panose="020B0604030504040204" pitchFamily="34" charset="0"/>
                <a:cs typeface="Tahoma" panose="020B0604030504040204" pitchFamily="34" charset="0"/>
              </a:rPr>
              <a:t>Β</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a:latin typeface="Tahoma" panose="020B0604030504040204" pitchFamily="34" charset="0"/>
                <a:ea typeface="Tahoma" panose="020B0604030504040204" pitchFamily="34" charset="0"/>
                <a:cs typeface="Tahoma" panose="020B0604030504040204" pitchFamily="34" charset="0"/>
              </a:rPr>
              <a:t>Ο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ασφαλισμένος </a:t>
            </a:r>
            <a:r>
              <a:rPr lang="el-GR" sz="1200" u="sng" dirty="0">
                <a:latin typeface="Tahoma" panose="020B0604030504040204" pitchFamily="34" charset="0"/>
                <a:ea typeface="Tahoma" panose="020B0604030504040204" pitchFamily="34" charset="0"/>
                <a:cs typeface="Tahoma" panose="020B0604030504040204" pitchFamily="34" charset="0"/>
              </a:rPr>
              <a:t>ΔΕΝ διαθέτει νοσοκομειακό πρόγραμμα</a:t>
            </a:r>
            <a:r>
              <a:rPr lang="el-GR" sz="1200" dirty="0">
                <a:latin typeface="Tahoma" panose="020B0604030504040204" pitchFamily="34" charset="0"/>
                <a:ea typeface="Tahoma" panose="020B0604030504040204" pitchFamily="34" charset="0"/>
                <a:cs typeface="Tahoma" panose="020B0604030504040204" pitchFamily="34" charset="0"/>
              </a:rPr>
              <a:t> της </a:t>
            </a:r>
            <a:r>
              <a:rPr lang="el-GR" sz="1200" dirty="0" smtClean="0">
                <a:latin typeface="Tahoma" panose="020B0604030504040204" pitchFamily="34" charset="0"/>
                <a:ea typeface="Tahoma" panose="020B0604030504040204" pitchFamily="34" charset="0"/>
                <a:cs typeface="Tahoma" panose="020B0604030504040204" pitchFamily="34" charset="0"/>
              </a:rPr>
              <a:t>Εθνικής Ασφαλιστικής</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Εφόσον μετά την ιατρική εκτίμηση του εκάστοτε επείγοντος περιστατικού κριθεί αναγκαία η εισαγωγή του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ασφαλισμένου </a:t>
            </a:r>
            <a:r>
              <a:rPr lang="el-GR" sz="1200" dirty="0">
                <a:latin typeface="Tahoma" panose="020B0604030504040204" pitchFamily="34" charset="0"/>
                <a:ea typeface="Tahoma" panose="020B0604030504040204" pitchFamily="34" charset="0"/>
                <a:cs typeface="Tahoma" panose="020B0604030504040204" pitchFamily="34" charset="0"/>
              </a:rPr>
              <a:t>για νοσηλεία (με ή χωρίς διανυκτέρευση), και ο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ασφαλισμένος νοσηλευθεί παρότι ΔΕΝ διαθέτει επιπλέον ασφαλιστικό πρόγραμμα για την κάλυψη εξόδων νοσοκομειακής περίθαλψης, διευκρινίζεται ρητά ότι το σύνολο των εξόδων για το επείγον περιστατικό </a:t>
            </a:r>
            <a:r>
              <a:rPr lang="el-GR" sz="1200" b="1" dirty="0" smtClean="0">
                <a:latin typeface="Tahoma" panose="020B0604030504040204" pitchFamily="34" charset="0"/>
                <a:ea typeface="Tahoma" panose="020B0604030504040204" pitchFamily="34" charset="0"/>
                <a:cs typeface="Tahoma" panose="020B0604030504040204" pitchFamily="34" charset="0"/>
              </a:rPr>
              <a:t>θα καλυφθεί από την κάλυψη </a:t>
            </a:r>
            <a:r>
              <a:rPr lang="en-US" sz="1200" b="1" dirty="0" smtClean="0">
                <a:latin typeface="Tahoma" panose="020B0604030504040204" pitchFamily="34" charset="0"/>
                <a:ea typeface="Tahoma" panose="020B0604030504040204" pitchFamily="34" charset="0"/>
                <a:cs typeface="Tahoma" panose="020B0604030504040204" pitchFamily="34" charset="0"/>
              </a:rPr>
              <a:t>Full</a:t>
            </a: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Health</a:t>
            </a:r>
            <a:r>
              <a:rPr lang="el-GR" sz="1200" b="1" dirty="0" smtClean="0">
                <a:latin typeface="Tahoma" panose="020B0604030504040204" pitchFamily="34" charset="0"/>
                <a:ea typeface="Tahoma" panose="020B0604030504040204" pitchFamily="34" charset="0"/>
                <a:cs typeface="Tahoma" panose="020B0604030504040204" pitchFamily="34" charset="0"/>
              </a:rPr>
              <a:t>] Emergency </a:t>
            </a:r>
            <a:r>
              <a:rPr lang="en-US" sz="1200" b="1" dirty="0" smtClean="0">
                <a:latin typeface="Tahoma" panose="020B0604030504040204" pitchFamily="34" charset="0"/>
                <a:ea typeface="Tahoma" panose="020B0604030504040204" pitchFamily="34" charset="0"/>
                <a:cs typeface="Tahoma" panose="020B0604030504040204" pitchFamily="34" charset="0"/>
              </a:rPr>
              <a:t>Care</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a:latin typeface="Tahoma" panose="020B0604030504040204" pitchFamily="34" charset="0"/>
                <a:ea typeface="Tahoma" panose="020B0604030504040204" pitchFamily="34" charset="0"/>
                <a:cs typeface="Tahoma" panose="020B0604030504040204" pitchFamily="34" charset="0"/>
              </a:rPr>
              <a:t>ενώ ο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ασφαλισμένος επιβαρύνεται ο ίδιος </a:t>
            </a:r>
            <a:r>
              <a:rPr lang="el-GR" sz="1200" dirty="0">
                <a:latin typeface="Tahoma" panose="020B0604030504040204" pitchFamily="34" charset="0"/>
                <a:ea typeface="Tahoma" panose="020B0604030504040204" pitchFamily="34" charset="0"/>
                <a:cs typeface="Tahoma" panose="020B0604030504040204" pitchFamily="34" charset="0"/>
              </a:rPr>
              <a:t>με τα έξοδα που θα προκύψουν από τη </a:t>
            </a:r>
            <a:r>
              <a:rPr lang="el-GR" sz="1200" dirty="0" smtClean="0">
                <a:latin typeface="Tahoma" panose="020B0604030504040204" pitchFamily="34" charset="0"/>
                <a:ea typeface="Tahoma" panose="020B0604030504040204" pitchFamily="34" charset="0"/>
                <a:cs typeface="Tahoma" panose="020B0604030504040204" pitchFamily="34" charset="0"/>
              </a:rPr>
              <a:t>νοσηλεία.</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1</a:t>
            </a:r>
            <a:r>
              <a:rPr lang="en-US" sz="1400" dirty="0" smtClean="0">
                <a:solidFill>
                  <a:srgbClr val="15438D"/>
                </a:solidFill>
                <a:latin typeface="Arial" panose="020B0604020202020204" pitchFamily="34" charset="0"/>
                <a:cs typeface="Arial" panose="020B0604020202020204" pitchFamily="34" charset="0"/>
              </a:rPr>
              <a:t>0</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0" name="TextBox 9">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8566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1208" y="2076434"/>
            <a:ext cx="7790688" cy="2988254"/>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5"/>
            </a:pPr>
            <a:r>
              <a:rPr lang="el-GR" sz="1200" b="1" dirty="0">
                <a:latin typeface="Tahoma" panose="020B0604030504040204" pitchFamily="34" charset="0"/>
                <a:ea typeface="Tahoma" panose="020B0604030504040204" pitchFamily="34" charset="0"/>
                <a:cs typeface="Tahoma" panose="020B0604030504040204" pitchFamily="34" charset="0"/>
              </a:rPr>
              <a:t>Αφού έχω Πρόγραμμα Νοσοκομειακής Περίθαλψης γιατί να επιβαρυνθώ με επιπλέον κόστος για την κάλυψη των επειγόντων περιστατικών;</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Τα προγράμματα Νοσοκομειακής περίθαλψης δεν προβλέπουν κάλυψη των εξόδων που μπορεί να προκύψουν στα εξωτερικά ιατρεία ή στο Τμήμα </a:t>
            </a:r>
            <a:r>
              <a:rPr lang="el-GR" sz="1200" dirty="0" smtClean="0">
                <a:latin typeface="Tahoma" panose="020B0604030504040204" pitchFamily="34" charset="0"/>
                <a:ea typeface="Tahoma" panose="020B0604030504040204" pitchFamily="34" charset="0"/>
                <a:cs typeface="Tahoma" panose="020B0604030504040204" pitchFamily="34" charset="0"/>
              </a:rPr>
              <a:t>Επειγόντων </a:t>
            </a:r>
            <a:r>
              <a:rPr lang="el-GR" sz="1200" dirty="0">
                <a:latin typeface="Tahoma" panose="020B0604030504040204" pitchFamily="34" charset="0"/>
                <a:ea typeface="Tahoma" panose="020B0604030504040204" pitchFamily="34" charset="0"/>
                <a:cs typeface="Tahoma" panose="020B0604030504040204" pitchFamily="34" charset="0"/>
              </a:rPr>
              <a:t>Περιστατικών των </a:t>
            </a:r>
            <a:r>
              <a:rPr lang="el-GR" sz="1200" dirty="0" smtClean="0">
                <a:latin typeface="Tahoma" panose="020B0604030504040204" pitchFamily="34" charset="0"/>
                <a:ea typeface="Tahoma" panose="020B0604030504040204" pitchFamily="34" charset="0"/>
                <a:cs typeface="Tahoma" panose="020B0604030504040204" pitchFamily="34" charset="0"/>
              </a:rPr>
              <a:t>νοσοκομείων</a:t>
            </a:r>
            <a:r>
              <a:rPr lang="en-US" sz="1200" dirty="0" smtClean="0">
                <a:latin typeface="Tahoma" panose="020B0604030504040204" pitchFamily="34" charset="0"/>
                <a:ea typeface="Tahoma" panose="020B0604030504040204" pitchFamily="34" charset="0"/>
                <a:cs typeface="Tahoma" panose="020B0604030504040204" pitchFamily="34" charset="0"/>
              </a:rPr>
              <a:t>,</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a:latin typeface="Tahoma" panose="020B0604030504040204" pitchFamily="34" charset="0"/>
                <a:ea typeface="Tahoma" panose="020B0604030504040204" pitchFamily="34" charset="0"/>
                <a:cs typeface="Tahoma" panose="020B0604030504040204" pitchFamily="34" charset="0"/>
              </a:rPr>
              <a:t>εφόσον δεν προκύψει ανάγκη για νοσηλεία. Έτσι </a:t>
            </a:r>
            <a:r>
              <a:rPr lang="el-GR" sz="1200" dirty="0" smtClean="0">
                <a:latin typeface="Tahoma" panose="020B0604030504040204" pitchFamily="34" charset="0"/>
                <a:ea typeface="Tahoma" panose="020B0604030504040204" pitchFamily="34" charset="0"/>
                <a:cs typeface="Tahoma" panose="020B0604030504040204" pitchFamily="34" charset="0"/>
              </a:rPr>
              <a:t>λοιπόν</a:t>
            </a:r>
            <a:r>
              <a:rPr lang="en-US" sz="1200" dirty="0" smtClean="0">
                <a:latin typeface="Tahoma" panose="020B0604030504040204" pitchFamily="34" charset="0"/>
                <a:ea typeface="Tahoma" panose="020B0604030504040204" pitchFamily="34" charset="0"/>
                <a:cs typeface="Tahoma" panose="020B0604030504040204" pitchFamily="34" charset="0"/>
              </a:rPr>
              <a:t>,</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a:latin typeface="Tahoma" panose="020B0604030504040204" pitchFamily="34" charset="0"/>
                <a:ea typeface="Tahoma" panose="020B0604030504040204" pitchFamily="34" charset="0"/>
                <a:cs typeface="Tahoma" panose="020B0604030504040204" pitchFamily="34" charset="0"/>
              </a:rPr>
              <a:t>μπορεί να προκύψει ένα σημαντικό κόστος το οποίο θα </a:t>
            </a:r>
            <a:r>
              <a:rPr lang="el-GR" sz="1200" dirty="0" smtClean="0">
                <a:latin typeface="Tahoma" panose="020B0604030504040204" pitchFamily="34" charset="0"/>
                <a:ea typeface="Tahoma" panose="020B0604030504040204" pitchFamily="34" charset="0"/>
                <a:cs typeface="Tahoma" panose="020B0604030504040204" pitchFamily="34" charset="0"/>
              </a:rPr>
              <a:t>χρειασ</a:t>
            </a:r>
            <a:r>
              <a:rPr lang="el-GR" sz="1200" dirty="0">
                <a:latin typeface="Tahoma" panose="020B0604030504040204" pitchFamily="34" charset="0"/>
                <a:ea typeface="Tahoma" panose="020B0604030504040204" pitchFamily="34" charset="0"/>
                <a:cs typeface="Tahoma" panose="020B0604030504040204" pitchFamily="34" charset="0"/>
              </a:rPr>
              <a:t>τ</a:t>
            </a:r>
            <a:r>
              <a:rPr lang="el-GR" sz="1200" dirty="0" smtClean="0">
                <a:latin typeface="Tahoma" panose="020B0604030504040204" pitchFamily="34" charset="0"/>
                <a:ea typeface="Tahoma" panose="020B0604030504040204" pitchFamily="34" charset="0"/>
                <a:cs typeface="Tahoma" panose="020B0604030504040204" pitchFamily="34" charset="0"/>
              </a:rPr>
              <a:t>εί </a:t>
            </a:r>
            <a:r>
              <a:rPr lang="el-GR" sz="1200" dirty="0">
                <a:latin typeface="Tahoma" panose="020B0604030504040204" pitchFamily="34" charset="0"/>
                <a:ea typeface="Tahoma" panose="020B0604030504040204" pitchFamily="34" charset="0"/>
                <a:cs typeface="Tahoma" panose="020B0604030504040204" pitchFamily="34" charset="0"/>
              </a:rPr>
              <a:t>να </a:t>
            </a:r>
            <a:r>
              <a:rPr lang="el-GR" sz="1200" dirty="0" smtClean="0">
                <a:latin typeface="Tahoma" panose="020B0604030504040204" pitchFamily="34" charset="0"/>
                <a:ea typeface="Tahoma" panose="020B0604030504040204" pitchFamily="34" charset="0"/>
                <a:cs typeface="Tahoma" panose="020B0604030504040204" pitchFamily="34" charset="0"/>
              </a:rPr>
              <a:t>καταβάλει </a:t>
            </a:r>
            <a:r>
              <a:rPr lang="el-GR" sz="1200" dirty="0">
                <a:latin typeface="Tahoma" panose="020B0604030504040204" pitchFamily="34" charset="0"/>
                <a:ea typeface="Tahoma" panose="020B0604030504040204" pitchFamily="34" charset="0"/>
                <a:cs typeface="Tahoma" panose="020B0604030504040204" pitchFamily="34" charset="0"/>
              </a:rPr>
              <a:t>ο ίδιος ο ασφαλισμένος</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6"/>
            </a:pPr>
            <a:r>
              <a:rPr lang="el-GR" sz="1200" b="1" dirty="0" smtClean="0">
                <a:latin typeface="Tahoma" panose="020B0604030504040204" pitchFamily="34" charset="0"/>
                <a:ea typeface="Tahoma" panose="020B0604030504040204" pitchFamily="34" charset="0"/>
                <a:cs typeface="Tahoma" panose="020B0604030504040204" pitchFamily="34" charset="0"/>
              </a:rPr>
              <a:t>Πως </a:t>
            </a:r>
            <a:r>
              <a:rPr lang="el-GR" sz="1200" b="1" dirty="0">
                <a:latin typeface="Tahoma" panose="020B0604030504040204" pitchFamily="34" charset="0"/>
                <a:ea typeface="Tahoma" panose="020B0604030504040204" pitchFamily="34" charset="0"/>
                <a:cs typeface="Tahoma" panose="020B0604030504040204" pitchFamily="34" charset="0"/>
              </a:rPr>
              <a:t>μπορώ να μάθω </a:t>
            </a:r>
            <a:r>
              <a:rPr lang="el-GR" sz="1200" b="1" dirty="0" smtClean="0">
                <a:latin typeface="Tahoma" panose="020B0604030504040204" pitchFamily="34" charset="0"/>
                <a:ea typeface="Tahoma" panose="020B0604030504040204" pitchFamily="34" charset="0"/>
                <a:cs typeface="Tahoma" panose="020B0604030504040204" pitchFamily="34" charset="0"/>
              </a:rPr>
              <a:t>τα συμβεβλημένα νοσοκομεία που καλύπτονται από το πρόγραμμα </a:t>
            </a:r>
          </a:p>
          <a:p>
            <a:pPr marL="228600" algn="just">
              <a:lnSpc>
                <a:spcPct val="112000"/>
              </a:lnSpc>
              <a:buSzPct val="120000"/>
            </a:pPr>
            <a:r>
              <a:rPr lang="en-US" sz="1200" b="1" dirty="0" smtClean="0">
                <a:latin typeface="Tahoma" panose="020B0604030504040204" pitchFamily="34" charset="0"/>
                <a:ea typeface="Tahoma" panose="020B0604030504040204" pitchFamily="34" charset="0"/>
                <a:cs typeface="Tahoma" panose="020B0604030504040204" pitchFamily="34" charset="0"/>
              </a:rPr>
              <a:t>Full</a:t>
            </a: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Health</a:t>
            </a: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a:latin typeface="Tahoma" panose="020B0604030504040204" pitchFamily="34" charset="0"/>
                <a:ea typeface="Tahoma" panose="020B0604030504040204" pitchFamily="34" charset="0"/>
                <a:cs typeface="Tahoma" panose="020B0604030504040204" pitchFamily="34" charset="0"/>
              </a:rPr>
              <a:t>Emergency </a:t>
            </a:r>
            <a:r>
              <a:rPr lang="en-US" sz="1200" b="1" dirty="0" smtClean="0">
                <a:latin typeface="Tahoma" panose="020B0604030504040204" pitchFamily="34" charset="0"/>
                <a:ea typeface="Tahoma" panose="020B0604030504040204" pitchFamily="34" charset="0"/>
                <a:cs typeface="Tahoma" panose="020B0604030504040204" pitchFamily="34" charset="0"/>
              </a:rPr>
              <a:t>Care</a:t>
            </a:r>
            <a:r>
              <a:rPr lang="el-GR" sz="1200" b="1" dirty="0" smtClean="0">
                <a:latin typeface="Tahoma" panose="020B0604030504040204" pitchFamily="34" charset="0"/>
                <a:ea typeface="Tahoma" panose="020B0604030504040204" pitchFamily="34" charset="0"/>
                <a:cs typeface="Tahoma" panose="020B0604030504040204" pitchFamily="34" charset="0"/>
              </a:rPr>
              <a:t>; </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Για να ενημερωθείτε σχετικά με τα νοσοκομεία που είναι μέλη του Δικτύου Συμβεβλημένων </a:t>
            </a:r>
            <a:r>
              <a:rPr lang="el-GR" sz="1200" dirty="0" smtClean="0">
                <a:latin typeface="Tahoma" panose="020B0604030504040204" pitchFamily="34" charset="0"/>
                <a:ea typeface="Tahoma" panose="020B0604030504040204" pitchFamily="34" charset="0"/>
                <a:cs typeface="Tahoma" panose="020B0604030504040204" pitchFamily="34" charset="0"/>
              </a:rPr>
              <a:t>Νοσοκομείων στην </a:t>
            </a:r>
            <a:r>
              <a:rPr lang="el-GR" sz="1200" dirty="0">
                <a:latin typeface="Tahoma" panose="020B0604030504040204" pitchFamily="34" charset="0"/>
                <a:ea typeface="Tahoma" panose="020B0604030504040204" pitchFamily="34" charset="0"/>
                <a:cs typeface="Tahoma" panose="020B0604030504040204" pitchFamily="34" charset="0"/>
              </a:rPr>
              <a:t>Ελλάδα για τα επείγοντα περιστατικά, μπορείτε να καλείτε σε 24ωρη βάση το κέντρο τηλεφωνικής εξυπηρέτησης της Εθνικής Ασφαλιστικής (</a:t>
            </a:r>
            <a:r>
              <a:rPr lang="el-GR" sz="1200" dirty="0" smtClean="0">
                <a:latin typeface="Tahoma" panose="020B0604030504040204" pitchFamily="34" charset="0"/>
                <a:ea typeface="Tahoma" panose="020B0604030504040204" pitchFamily="34" charset="0"/>
                <a:cs typeface="Tahoma" panose="020B0604030504040204" pitchFamily="34" charset="0"/>
              </a:rPr>
              <a:t>210-90.99.000 </a:t>
            </a:r>
            <a:r>
              <a:rPr lang="el-GR" sz="1200" dirty="0">
                <a:latin typeface="Tahoma" panose="020B0604030504040204" pitchFamily="34" charset="0"/>
                <a:ea typeface="Tahoma" panose="020B0604030504040204" pitchFamily="34" charset="0"/>
                <a:cs typeface="Tahoma" panose="020B0604030504040204" pitchFamily="34" charset="0"/>
              </a:rPr>
              <a:t>από Ελλάδα και εξωτερικό) ή να επισκεφθείτε την ηλεκτρονική ιστοσελίδα της </a:t>
            </a:r>
            <a:r>
              <a:rPr lang="el-GR" sz="1200" dirty="0" smtClean="0">
                <a:latin typeface="Tahoma" panose="020B0604030504040204" pitchFamily="34" charset="0"/>
                <a:ea typeface="Tahoma" panose="020B0604030504040204" pitchFamily="34" charset="0"/>
                <a:cs typeface="Tahoma" panose="020B0604030504040204" pitchFamily="34" charset="0"/>
              </a:rPr>
              <a:t>Εταιρίας: </a:t>
            </a:r>
          </a:p>
          <a:p>
            <a:pPr algn="just">
              <a:lnSpc>
                <a:spcPct val="112000"/>
              </a:lnSpc>
            </a:pPr>
            <a:r>
              <a:rPr lang="en-US" sz="1200" dirty="0" smtClean="0">
                <a:latin typeface="Tahoma" panose="020B0604030504040204" pitchFamily="34" charset="0"/>
                <a:ea typeface="Tahoma" panose="020B0604030504040204" pitchFamily="34" charset="0"/>
                <a:cs typeface="Tahoma" panose="020B0604030504040204" pitchFamily="34" charset="0"/>
                <a:hlinkClick r:id="rId3"/>
              </a:rPr>
              <a:t>https</a:t>
            </a:r>
            <a:r>
              <a:rPr lang="en-US" sz="1200" dirty="0">
                <a:latin typeface="Tahoma" panose="020B0604030504040204" pitchFamily="34" charset="0"/>
                <a:ea typeface="Tahoma" panose="020B0604030504040204" pitchFamily="34" charset="0"/>
                <a:cs typeface="Tahoma" panose="020B0604030504040204" pitchFamily="34" charset="0"/>
                <a:hlinkClick r:id="rId3"/>
              </a:rPr>
              <a:t>://</a:t>
            </a:r>
            <a:r>
              <a:rPr lang="en-US" sz="1200" dirty="0" smtClean="0">
                <a:latin typeface="Tahoma" panose="020B0604030504040204" pitchFamily="34" charset="0"/>
                <a:ea typeface="Tahoma" panose="020B0604030504040204" pitchFamily="34" charset="0"/>
                <a:cs typeface="Tahoma" panose="020B0604030504040204" pitchFamily="34" charset="0"/>
                <a:hlinkClick r:id="rId3"/>
              </a:rPr>
              <a:t>www.ethniki-asfalistiki.gr/defaultMRB2.aspx?page=FullEmergencyCare</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70101"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1</a:t>
            </a:r>
            <a:r>
              <a:rPr lang="en-US" sz="1400" dirty="0" smtClean="0">
                <a:solidFill>
                  <a:srgbClr val="15438D"/>
                </a:solidFill>
                <a:latin typeface="Arial" panose="020B0604020202020204" pitchFamily="34" charset="0"/>
                <a:cs typeface="Arial" panose="020B0604020202020204" pitchFamily="34" charset="0"/>
              </a:rPr>
              <a:t>1</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4"/>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9618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1208" y="2099323"/>
            <a:ext cx="7790688" cy="3084178"/>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7"/>
            </a:pPr>
            <a:r>
              <a:rPr lang="el-GR" sz="1200" b="1" dirty="0" smtClean="0">
                <a:latin typeface="Tahoma" panose="020B0604030504040204" pitchFamily="34" charset="0"/>
                <a:ea typeface="Tahoma" panose="020B0604030504040204" pitchFamily="34" charset="0"/>
                <a:cs typeface="Tahoma" panose="020B0604030504040204" pitchFamily="34" charset="0"/>
              </a:rPr>
              <a:t>Ποιοι </a:t>
            </a:r>
            <a:r>
              <a:rPr lang="el-GR" sz="1200" b="1" dirty="0">
                <a:latin typeface="Tahoma" panose="020B0604030504040204" pitchFamily="34" charset="0"/>
                <a:ea typeface="Tahoma" panose="020B0604030504040204" pitchFamily="34" charset="0"/>
                <a:cs typeface="Tahoma" panose="020B0604030504040204" pitchFamily="34" charset="0"/>
              </a:rPr>
              <a:t>συνδυασμοί είναι διαθέσιμοι;</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Υπάρχουν δυο διαθέσιμοι συνδυασμοί ανάλογα τις ανάγκες του κάθε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ασφαλισμένου:</a:t>
            </a:r>
          </a:p>
          <a:p>
            <a:pPr algn="just">
              <a:lnSpc>
                <a:spcPct val="150000"/>
              </a:lnSpc>
            </a:pPr>
            <a:endParaRPr lang="el-GR" sz="800" dirty="0">
              <a:latin typeface="Tahoma" panose="020B0604030504040204" pitchFamily="34" charset="0"/>
              <a:ea typeface="Tahoma" panose="020B0604030504040204" pitchFamily="34" charset="0"/>
              <a:cs typeface="Tahoma" panose="020B0604030504040204" pitchFamily="34" charset="0"/>
            </a:endParaRPr>
          </a:p>
          <a:p>
            <a:pPr marL="171450" lvl="0" indent="-171450" algn="just">
              <a:lnSpc>
                <a:spcPct val="150000"/>
              </a:lnSpc>
              <a:buFont typeface="Arial" panose="020B0604020202020204" pitchFamily="34" charset="0"/>
              <a:buChar char="•"/>
            </a:pPr>
            <a:r>
              <a:rPr lang="el-GR" sz="1200" dirty="0">
                <a:latin typeface="Tahoma" panose="020B0604030504040204" pitchFamily="34" charset="0"/>
                <a:ea typeface="Tahoma" panose="020B0604030504040204" pitchFamily="34" charset="0"/>
                <a:cs typeface="Tahoma" panose="020B0604030504040204" pitchFamily="34" charset="0"/>
              </a:rPr>
              <a:t>600€ </a:t>
            </a:r>
            <a:r>
              <a:rPr lang="el-GR" sz="1200" dirty="0" smtClean="0">
                <a:latin typeface="Tahoma" panose="020B0604030504040204" pitchFamily="34" charset="0"/>
                <a:ea typeface="Tahoma" panose="020B0604030504040204" pitchFamily="34" charset="0"/>
                <a:cs typeface="Tahoma" panose="020B0604030504040204" pitchFamily="34" charset="0"/>
              </a:rPr>
              <a:t>ανώτατο </a:t>
            </a:r>
            <a:r>
              <a:rPr lang="el-GR" sz="1200" dirty="0">
                <a:latin typeface="Tahoma" panose="020B0604030504040204" pitchFamily="34" charset="0"/>
                <a:ea typeface="Tahoma" panose="020B0604030504040204" pitchFamily="34" charset="0"/>
                <a:cs typeface="Tahoma" panose="020B0604030504040204" pitchFamily="34" charset="0"/>
              </a:rPr>
              <a:t>όριο κάλυψης στα επείγοντα ανά </a:t>
            </a:r>
            <a:r>
              <a:rPr lang="el-GR" sz="1200" dirty="0" smtClean="0">
                <a:latin typeface="Tahoma" panose="020B0604030504040204" pitchFamily="34" charset="0"/>
                <a:ea typeface="Tahoma" panose="020B0604030504040204" pitchFamily="34" charset="0"/>
                <a:cs typeface="Tahoma" panose="020B0604030504040204" pitchFamily="34" charset="0"/>
              </a:rPr>
              <a:t>περιστατικό, </a:t>
            </a:r>
            <a:r>
              <a:rPr lang="el-GR" sz="1200" dirty="0">
                <a:latin typeface="Tahoma" panose="020B0604030504040204" pitchFamily="34" charset="0"/>
                <a:ea typeface="Tahoma" panose="020B0604030504040204" pitchFamily="34" charset="0"/>
                <a:cs typeface="Tahoma" panose="020B0604030504040204" pitchFamily="34" charset="0"/>
              </a:rPr>
              <a:t>με συμμετοχή 20% </a:t>
            </a:r>
          </a:p>
          <a:p>
            <a:pPr marL="171450" lvl="0" indent="-171450" algn="just">
              <a:lnSpc>
                <a:spcPct val="150000"/>
              </a:lnSpc>
              <a:buFont typeface="Arial" panose="020B0604020202020204" pitchFamily="34" charset="0"/>
              <a:buChar char="•"/>
            </a:pPr>
            <a:r>
              <a:rPr lang="el-GR" sz="1200" dirty="0">
                <a:latin typeface="Tahoma" panose="020B0604030504040204" pitchFamily="34" charset="0"/>
                <a:ea typeface="Tahoma" panose="020B0604030504040204" pitchFamily="34" charset="0"/>
                <a:cs typeface="Tahoma" panose="020B0604030504040204" pitchFamily="34" charset="0"/>
              </a:rPr>
              <a:t>1.000€ </a:t>
            </a:r>
            <a:r>
              <a:rPr lang="el-GR" sz="1200" dirty="0" smtClean="0">
                <a:latin typeface="Tahoma" panose="020B0604030504040204" pitchFamily="34" charset="0"/>
                <a:ea typeface="Tahoma" panose="020B0604030504040204" pitchFamily="34" charset="0"/>
                <a:cs typeface="Tahoma" panose="020B0604030504040204" pitchFamily="34" charset="0"/>
              </a:rPr>
              <a:t>ανώτατο </a:t>
            </a:r>
            <a:r>
              <a:rPr lang="el-GR" sz="1200" dirty="0">
                <a:latin typeface="Tahoma" panose="020B0604030504040204" pitchFamily="34" charset="0"/>
                <a:ea typeface="Tahoma" panose="020B0604030504040204" pitchFamily="34" charset="0"/>
                <a:cs typeface="Tahoma" panose="020B0604030504040204" pitchFamily="34" charset="0"/>
              </a:rPr>
              <a:t>όριο κάλυψης στα επείγοντα ανά </a:t>
            </a:r>
            <a:r>
              <a:rPr lang="el-GR" sz="1200" dirty="0" smtClean="0">
                <a:latin typeface="Tahoma" panose="020B0604030504040204" pitchFamily="34" charset="0"/>
                <a:ea typeface="Tahoma" panose="020B0604030504040204" pitchFamily="34" charset="0"/>
                <a:cs typeface="Tahoma" panose="020B0604030504040204" pitchFamily="34" charset="0"/>
              </a:rPr>
              <a:t>περιστατικό, </a:t>
            </a:r>
            <a:r>
              <a:rPr lang="el-GR" sz="1200" dirty="0">
                <a:latin typeface="Tahoma" panose="020B0604030504040204" pitchFamily="34" charset="0"/>
                <a:ea typeface="Tahoma" panose="020B0604030504040204" pitchFamily="34" charset="0"/>
                <a:cs typeface="Tahoma" panose="020B0604030504040204" pitchFamily="34" charset="0"/>
              </a:rPr>
              <a:t>με συμμετοχή 10</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lvl="0" algn="just">
              <a:lnSpc>
                <a:spcPct val="150000"/>
              </a:lnSpc>
            </a:pPr>
            <a:endParaRPr lang="el-GR" sz="8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Διευκρινίζεται ότι εφόσον στο νοσοκομείο που επιλέξει ο ασφαλισμένος προσφέρονται δωρεάν παροχές στο πλαίσιο αντιμετώπισης επειγόντων περιστατικών τότε δεν απαιτείται η καταβολή της συμμετοχής από τον ασφαλισμένο</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8"/>
            </a:pPr>
            <a:r>
              <a:rPr lang="el-GR" sz="1200" b="1" dirty="0" smtClean="0">
                <a:latin typeface="Tahoma" panose="020B0604030504040204" pitchFamily="34" charset="0"/>
                <a:ea typeface="Tahoma" panose="020B0604030504040204" pitchFamily="34" charset="0"/>
                <a:cs typeface="Tahoma" panose="020B0604030504040204" pitchFamily="34" charset="0"/>
              </a:rPr>
              <a:t>Ποια </a:t>
            </a:r>
            <a:r>
              <a:rPr lang="el-GR" sz="1200" b="1" dirty="0">
                <a:latin typeface="Tahoma" panose="020B0604030504040204" pitchFamily="34" charset="0"/>
                <a:ea typeface="Tahoma" panose="020B0604030504040204" pitchFamily="34" charset="0"/>
                <a:cs typeface="Tahoma" panose="020B0604030504040204" pitchFamily="34" charset="0"/>
              </a:rPr>
              <a:t>είναι τα ετήσια ασφάλιστρα για το νέο ασφαλιστικό πρόγραμμα </a:t>
            </a:r>
            <a:r>
              <a:rPr lang="en-US" sz="1200" b="1" dirty="0" smtClean="0">
                <a:latin typeface="Tahoma" panose="020B0604030504040204" pitchFamily="34" charset="0"/>
                <a:ea typeface="Tahoma" panose="020B0604030504040204" pitchFamily="34" charset="0"/>
                <a:cs typeface="Tahoma" panose="020B0604030504040204" pitchFamily="34" charset="0"/>
              </a:rPr>
              <a:t>Full</a:t>
            </a: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Health</a:t>
            </a: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a:latin typeface="Tahoma" panose="020B0604030504040204" pitchFamily="34" charset="0"/>
                <a:ea typeface="Tahoma" panose="020B0604030504040204" pitchFamily="34" charset="0"/>
                <a:cs typeface="Tahoma" panose="020B0604030504040204" pitchFamily="34" charset="0"/>
              </a:rPr>
              <a:t>Emergency </a:t>
            </a:r>
            <a:r>
              <a:rPr lang="en-US" sz="1200" b="1" dirty="0" smtClean="0">
                <a:latin typeface="Tahoma" panose="020B0604030504040204" pitchFamily="34" charset="0"/>
                <a:ea typeface="Tahoma" panose="020B0604030504040204" pitchFamily="34" charset="0"/>
                <a:cs typeface="Tahoma" panose="020B0604030504040204" pitchFamily="34" charset="0"/>
              </a:rPr>
              <a:t>Care</a:t>
            </a:r>
            <a:r>
              <a:rPr lang="el-GR" sz="1200" b="1" dirty="0" smtClean="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Υπάρχει η δυνατότητα επιλογής μεταξύ δυο συνδυασμών με ετήσιο κόστος 60€ ή 92€ </a:t>
            </a:r>
            <a:r>
              <a:rPr lang="el-GR" sz="1200" dirty="0" smtClean="0">
                <a:latin typeface="Tahoma" panose="020B0604030504040204" pitchFamily="34" charset="0"/>
                <a:ea typeface="Tahoma" panose="020B0604030504040204" pitchFamily="34" charset="0"/>
                <a:cs typeface="Tahoma" panose="020B0604030504040204" pitchFamily="34" charset="0"/>
              </a:rPr>
              <a:t>ανεξαρτήτως ηλικίας </a:t>
            </a:r>
            <a:r>
              <a:rPr lang="el-GR" sz="1200" dirty="0">
                <a:latin typeface="Tahoma" panose="020B0604030504040204" pitchFamily="34" charset="0"/>
                <a:ea typeface="Tahoma" panose="020B0604030504040204" pitchFamily="34" charset="0"/>
                <a:cs typeface="Tahoma" panose="020B0604030504040204" pitchFamily="34" charset="0"/>
              </a:rPr>
              <a:t>α</a:t>
            </a:r>
            <a:r>
              <a:rPr lang="el-GR" sz="1200" dirty="0" smtClean="0">
                <a:latin typeface="Tahoma" panose="020B0604030504040204" pitchFamily="34" charset="0"/>
                <a:ea typeface="Tahoma" panose="020B0604030504040204" pitchFamily="34" charset="0"/>
                <a:cs typeface="Tahoma" panose="020B0604030504040204" pitchFamily="34" charset="0"/>
              </a:rPr>
              <a:t>σφαλισμένου</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smtClean="0">
                <a:latin typeface="Tahoma" panose="020B0604030504040204" pitchFamily="34" charset="0"/>
                <a:ea typeface="Tahoma" panose="020B0604030504040204" pitchFamily="34" charset="0"/>
                <a:cs typeface="Tahoma" panose="020B0604030504040204" pitchFamily="34" charset="0"/>
              </a:rPr>
              <a:t>(</a:t>
            </a:r>
            <a:r>
              <a:rPr lang="el-GR" sz="1200" dirty="0">
                <a:latin typeface="Tahoma" panose="020B0604030504040204" pitchFamily="34" charset="0"/>
                <a:ea typeface="Tahoma" panose="020B0604030504040204" pitchFamily="34" charset="0"/>
                <a:cs typeface="Tahoma" panose="020B0604030504040204" pitchFamily="34" charset="0"/>
              </a:rPr>
              <a:t>δεν περιλαμβάνονται οι νόμιμες επιβαρύνσεις).</a:t>
            </a: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a:t>
            </a:r>
            <a:r>
              <a:rPr lang="el-GR" sz="1400" dirty="0" smtClean="0">
                <a:solidFill>
                  <a:srgbClr val="15438D"/>
                </a:solidFill>
                <a:latin typeface="Arial" panose="020B0604020202020204" pitchFamily="34" charset="0"/>
                <a:cs typeface="Arial" panose="020B0604020202020204" pitchFamily="34" charset="0"/>
              </a:rPr>
              <a:t>2</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7359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1209" y="2006630"/>
            <a:ext cx="7790688" cy="3608808"/>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9"/>
            </a:pPr>
            <a:r>
              <a:rPr lang="el-GR" sz="1200" b="1" dirty="0">
                <a:latin typeface="Tahoma" panose="020B0604030504040204" pitchFamily="34" charset="0"/>
                <a:ea typeface="Tahoma" panose="020B0604030504040204" pitchFamily="34" charset="0"/>
                <a:cs typeface="Tahoma" panose="020B0604030504040204" pitchFamily="34" charset="0"/>
              </a:rPr>
              <a:t>Το ποσό των δωρεάν παροχών που παρέχουν τα νοσοκομεία για τα επείγοντα περιστατικά ποικίλλει από νοσοκομείο σε νοσοκομείο. Σε κάποια νοσοκομεία το ποσό είναι υψηλότερο σε σχέση με κάποια άλλα. Η κατάργηση του ποσοστού συμμετοχής εξαρτάται από το ύψος των δωρεάν παροχών;</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Όχι, το ποσοστό κατά το οποίο συμμετέχει ο Ασφαλισμένος στο συνολικό κόστος που θα προκύψει αίρεται ανεξαρτήτως του ποσού αυτού. </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357188" indent="-357188" algn="just">
              <a:lnSpc>
                <a:spcPct val="112000"/>
              </a:lnSpc>
              <a:buSzPct val="120000"/>
              <a:buFont typeface="+mj-lt"/>
              <a:buAutoNum type="arabicPeriod" startAt="10"/>
            </a:pPr>
            <a:r>
              <a:rPr lang="el-GR" sz="1200" b="1" dirty="0">
                <a:latin typeface="Tahoma" panose="020B0604030504040204" pitchFamily="34" charset="0"/>
                <a:ea typeface="Tahoma" panose="020B0604030504040204" pitchFamily="34" charset="0"/>
                <a:cs typeface="Tahoma" panose="020B0604030504040204" pitchFamily="34" charset="0"/>
              </a:rPr>
              <a:t>Σε περίπτωση όπου το συνολικό κόστος που θα προκύψει για την φροντίδα του επείγοντος περιστατικού ξεπεράσει το ανώτατο όριο ευθύνης της εταιρίας, ποιος επιβαρύνεται με το επιπλέον ποσό</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Το κόστος πέραν του ανώτατου ορίου που έχει επιλέξει ο ασφαλισμένος (600€ ή 1000€) επιβαρύνει αποκλειστικά τον ίδιο. </a:t>
            </a: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357188" indent="-357188" algn="just">
              <a:lnSpc>
                <a:spcPct val="112000"/>
              </a:lnSpc>
              <a:buSzPct val="120000"/>
              <a:buFont typeface="+mj-lt"/>
              <a:buAutoNum type="arabicPeriod" startAt="11"/>
            </a:pPr>
            <a:r>
              <a:rPr lang="el-GR" sz="1200" b="1" dirty="0">
                <a:latin typeface="Tahoma" panose="020B0604030504040204" pitchFamily="34" charset="0"/>
                <a:ea typeface="Tahoma" panose="020B0604030504040204" pitchFamily="34" charset="0"/>
                <a:cs typeface="Tahoma" panose="020B0604030504040204" pitchFamily="34" charset="0"/>
              </a:rPr>
              <a:t>Βάσει ποιου τιμοκαταλόγου χρεώνονται τα έξοδα που καλύπτονται από το ασφαλιστικό πρόγραμμα </a:t>
            </a:r>
            <a:r>
              <a:rPr lang="el-GR" sz="1200" b="1" dirty="0" err="1">
                <a:latin typeface="Tahoma" panose="020B0604030504040204" pitchFamily="34" charset="0"/>
                <a:ea typeface="Tahoma" panose="020B0604030504040204" pitchFamily="34" charset="0"/>
                <a:cs typeface="Tahoma" panose="020B0604030504040204" pitchFamily="34" charset="0"/>
              </a:rPr>
              <a:t>Full</a:t>
            </a:r>
            <a:r>
              <a:rPr lang="el-GR" sz="1200" b="1" dirty="0">
                <a:latin typeface="Tahoma" panose="020B0604030504040204" pitchFamily="34" charset="0"/>
                <a:ea typeface="Tahoma" panose="020B0604030504040204" pitchFamily="34" charset="0"/>
                <a:cs typeface="Tahoma" panose="020B0604030504040204" pitchFamily="34" charset="0"/>
              </a:rPr>
              <a:t> [HEALTH] Emergency </a:t>
            </a:r>
            <a:r>
              <a:rPr lang="el-GR" sz="1200" b="1" dirty="0" err="1">
                <a:latin typeface="Tahoma" panose="020B0604030504040204" pitchFamily="34" charset="0"/>
                <a:ea typeface="Tahoma" panose="020B0604030504040204" pitchFamily="34" charset="0"/>
                <a:cs typeface="Tahoma" panose="020B0604030504040204" pitchFamily="34" charset="0"/>
              </a:rPr>
              <a:t>Care</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Τα έξοδα που προκύπτουν στο τμήμα επειγόντων περιστατικών ή στα εξωτερικά ιατρεία του νοσοκομείου χρεώνονται βάσει προνομιακών τιμών που έχει συμφωνήσει η Εθνική Ασφαλιστική με κάθε νοσοκομείο</a:t>
            </a:r>
            <a:r>
              <a:rPr lang="el-GR" sz="1200" dirty="0" smtClean="0">
                <a:latin typeface="Tahoma" panose="020B0604030504040204" pitchFamily="34" charset="0"/>
                <a:ea typeface="Tahoma" panose="020B0604030504040204" pitchFamily="34" charset="0"/>
                <a:cs typeface="Tahoma" panose="020B0604030504040204" pitchFamily="34" charset="0"/>
              </a:rPr>
              <a:t>. </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13</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2290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996839"/>
            <a:ext cx="7786491" cy="3298403"/>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12"/>
            </a:pP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a:latin typeface="Tahoma" panose="020B0604030504040204" pitchFamily="34" charset="0"/>
                <a:ea typeface="Tahoma" panose="020B0604030504040204" pitchFamily="34" charset="0"/>
                <a:cs typeface="Tahoma" panose="020B0604030504040204" pitchFamily="34" charset="0"/>
              </a:rPr>
              <a:t>Ποια νοσοκομεία παρέχουν δωρεάν υπηρεσίες για την αντιμετώπιση του επείγοντος περιστατικού;</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Καθώς οι παροχές των νοσοκομείων δεν είναι σταθερές και συνεχώς μεταβάλλονται, οι Ασφαλισμένοι μπορούν να επισκέπτονται το </a:t>
            </a:r>
            <a:r>
              <a:rPr lang="el-GR" sz="1200" dirty="0" err="1">
                <a:latin typeface="Tahoma" panose="020B0604030504040204" pitchFamily="34" charset="0"/>
                <a:ea typeface="Tahoma" panose="020B0604030504040204" pitchFamily="34" charset="0"/>
                <a:cs typeface="Tahoma" panose="020B0604030504040204" pitchFamily="34" charset="0"/>
              </a:rPr>
              <a:t>site</a:t>
            </a:r>
            <a:r>
              <a:rPr lang="el-GR" sz="1200" dirty="0">
                <a:latin typeface="Tahoma" panose="020B0604030504040204" pitchFamily="34" charset="0"/>
                <a:ea typeface="Tahoma" panose="020B0604030504040204" pitchFamily="34" charset="0"/>
                <a:cs typeface="Tahoma" panose="020B0604030504040204" pitchFamily="34" charset="0"/>
              </a:rPr>
              <a:t> της Εταιρίας www.ethniki-asfalistiki.gr ή να καλούν στο τηλεφωνικό κέντρο 210-9099000 για την καλύτερη δυνατή ενημέρωσή τους</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400" b="1" dirty="0" smtClean="0">
                <a:latin typeface="Tahoma" panose="020B0604030504040204" pitchFamily="34" charset="0"/>
                <a:ea typeface="Tahoma" panose="020B0604030504040204" pitchFamily="34" charset="0"/>
                <a:cs typeface="Tahoma" panose="020B0604030504040204" pitchFamily="34" charset="0"/>
              </a:rPr>
              <a:t>13.</a:t>
            </a:r>
            <a:r>
              <a:rPr lang="el-GR" sz="1200" b="1" dirty="0" smtClean="0">
                <a:latin typeface="Tahoma" panose="020B0604030504040204" pitchFamily="34" charset="0"/>
                <a:ea typeface="Tahoma" panose="020B0604030504040204" pitchFamily="34" charset="0"/>
                <a:cs typeface="Tahoma" panose="020B0604030504040204" pitchFamily="34" charset="0"/>
              </a:rPr>
              <a:t> Μπορούν </a:t>
            </a:r>
            <a:r>
              <a:rPr lang="el-GR" sz="1200" b="1" dirty="0">
                <a:latin typeface="Tahoma" panose="020B0604030504040204" pitchFamily="34" charset="0"/>
                <a:ea typeface="Tahoma" panose="020B0604030504040204" pitchFamily="34" charset="0"/>
                <a:cs typeface="Tahoma" panose="020B0604030504040204" pitchFamily="34" charset="0"/>
              </a:rPr>
              <a:t>να ασφαλιστούν όλα τα μέλη της οικογένειας μου;</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Η ασφάλιση είναι δυνατή για όλα τα μέλη της οικογένειας από την ηλικία των 30 ημερών έως και των 70 ετών</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14"/>
            </a:pP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Υπάρχουν </a:t>
            </a:r>
            <a:r>
              <a:rPr lang="el-GR" sz="1200" b="1" dirty="0">
                <a:latin typeface="Tahoma" panose="020B0604030504040204" pitchFamily="34" charset="0"/>
                <a:ea typeface="Tahoma" panose="020B0604030504040204" pitchFamily="34" charset="0"/>
                <a:cs typeface="Tahoma" panose="020B0604030504040204" pitchFamily="34" charset="0"/>
              </a:rPr>
              <a:t>εκπτώσεις στα ασφάλιστρα του εν λόγω ασφαλιστικού προγράμματος για τα καλυπτόμενα-εξαρτώμενα μέλη της οικογένειας;</a:t>
            </a:r>
          </a:p>
          <a:p>
            <a:pPr algn="just">
              <a:lnSpc>
                <a:spcPct val="112000"/>
              </a:lnSpc>
              <a:buSzPct val="120000"/>
            </a:pPr>
            <a:r>
              <a:rPr lang="el-GR" sz="1200" dirty="0" smtClean="0">
                <a:latin typeface="Tahoma" panose="020B0604030504040204" pitchFamily="34" charset="0"/>
                <a:ea typeface="Tahoma" panose="020B0604030504040204" pitchFamily="34" charset="0"/>
                <a:cs typeface="Tahoma" panose="020B0604030504040204" pitchFamily="34" charset="0"/>
              </a:rPr>
              <a:t>Όχι</a:t>
            </a:r>
            <a:r>
              <a:rPr lang="el-GR" sz="1200" dirty="0">
                <a:latin typeface="Tahoma" panose="020B0604030504040204" pitchFamily="34" charset="0"/>
                <a:ea typeface="Tahoma" panose="020B0604030504040204" pitchFamily="34" charset="0"/>
                <a:cs typeface="Tahoma" panose="020B0604030504040204" pitchFamily="34" charset="0"/>
              </a:rPr>
              <a:t>, δεν προβλέπονται εκπτώσεις</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buSzPct val="120000"/>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400" b="1" dirty="0" smtClean="0">
                <a:latin typeface="Tahoma" panose="020B0604030504040204" pitchFamily="34" charset="0"/>
                <a:ea typeface="Tahoma" panose="020B0604030504040204" pitchFamily="34" charset="0"/>
                <a:cs typeface="Tahoma" panose="020B0604030504040204" pitchFamily="34" charset="0"/>
              </a:rPr>
              <a:t>15</a:t>
            </a:r>
            <a:r>
              <a:rPr lang="el-GR" sz="1200" b="1" dirty="0">
                <a:latin typeface="Tahoma" panose="020B0604030504040204" pitchFamily="34" charset="0"/>
                <a:ea typeface="Tahoma" panose="020B0604030504040204" pitchFamily="34" charset="0"/>
                <a:cs typeface="Tahoma" panose="020B0604030504040204" pitchFamily="34" charset="0"/>
              </a:rPr>
              <a:t>. Πόσες φορές μπορώ να χρησιμοποιήσω το ασφαλιστικό μου πρόγραμμα μέσα στο χρόνο;</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Υπάρχει ανώτατο όριο χρήσης της κάλυψης μέχρι και 3 φορές ανά έτος.</a:t>
            </a: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14</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8735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996839"/>
            <a:ext cx="7786491" cy="2745623"/>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16"/>
            </a:pPr>
            <a:r>
              <a:rPr lang="el-GR" sz="1200" b="1" dirty="0" smtClean="0">
                <a:latin typeface="Tahoma" panose="020B0604030504040204" pitchFamily="34" charset="0"/>
                <a:ea typeface="Tahoma" panose="020B0604030504040204" pitchFamily="34" charset="0"/>
                <a:cs typeface="Tahoma" panose="020B0604030504040204" pitchFamily="34" charset="0"/>
              </a:rPr>
              <a:t> Τι </a:t>
            </a:r>
            <a:r>
              <a:rPr lang="el-GR" sz="1200" b="1" dirty="0">
                <a:latin typeface="Tahoma" panose="020B0604030504040204" pitchFamily="34" charset="0"/>
                <a:ea typeface="Tahoma" panose="020B0604030504040204" pitchFamily="34" charset="0"/>
                <a:cs typeface="Tahoma" panose="020B0604030504040204" pitchFamily="34" charset="0"/>
              </a:rPr>
              <a:t>έγγραφα πρέπει να προσκομίσω για την αποζημίωση μου</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Η διαδικασία είναι απλή και εύκολη. Εφόσον ο Ασφαλισμένος επισκεφτεί κάποιο νοσοκομείο, μέλος του Δικτύου Συμβεβλημένων νοσοκομείων για τα επείγοντα περιστατικά, η Εθνική Ασφαλιστική αναλαμβάνει να καταβάλλει τα έξοδα που θα πραγματοποιηθούν στο πλαίσιο της κάλυψης στο νοσοκομείο χωρίς να απαιτείται η προσκόμιση αποδείξεων και δικαιολογητικών. Ο Ασφαλισμένος θα καταβάλλει μόνο το ποσό που αντιστοιχεί στην συμμετοχή του προγράμματος που έχει επιλέξει (εφόσον αυτή απαιτείται) κατά την έξοδό του από το νοσοκομείο. Σε περίπτωση που υπό συγκεκριμένες προϋποθέσεις(ερωτ.21) ο Ασφαλισμένος επισκεφτεί κάποιο άλλο νοσοκομείο που δεν είναι μέλος του Δικτύου Συμβεβλημένων νοσοκομείων, θα πρέπει να προσκομίσει στην Εθνική Ασφαλιστική τα δικαιολογητικά και έγγραφα που καταγράφονται αναλυτικά στους Όρους ασφάλισης</a:t>
            </a:r>
            <a:r>
              <a:rPr lang="el-GR" sz="1200"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r>
              <a:rPr lang="el-GR" sz="1400" b="1" dirty="0">
                <a:latin typeface="Tahoma" panose="020B0604030504040204" pitchFamily="34" charset="0"/>
                <a:ea typeface="Tahoma" panose="020B0604030504040204" pitchFamily="34" charset="0"/>
                <a:cs typeface="Tahoma" panose="020B0604030504040204" pitchFamily="34" charset="0"/>
              </a:rPr>
              <a:t>17</a:t>
            </a:r>
            <a:r>
              <a:rPr lang="el-GR" sz="1200" b="1" dirty="0">
                <a:latin typeface="Tahoma" panose="020B0604030504040204" pitchFamily="34" charset="0"/>
                <a:ea typeface="Tahoma" panose="020B0604030504040204" pitchFamily="34" charset="0"/>
                <a:cs typeface="Tahoma" panose="020B0604030504040204" pitchFamily="34" charset="0"/>
              </a:rPr>
              <a:t>. Πρέπει να συνδυάσω το ασφαλιστικό αυτό πρόγραμμα και με άλλες καλύψεις;</a:t>
            </a:r>
          </a:p>
          <a:p>
            <a:pPr algn="just"/>
            <a:r>
              <a:rPr lang="el-GR" sz="1200" dirty="0">
                <a:latin typeface="Tahoma" panose="020B0604030504040204" pitchFamily="34" charset="0"/>
                <a:ea typeface="Tahoma" panose="020B0604030504040204" pitchFamily="34" charset="0"/>
                <a:cs typeface="Tahoma" panose="020B0604030504040204" pitchFamily="34" charset="0"/>
              </a:rPr>
              <a:t>Δίνεται η δυνατότητα να συνδυαστεί με όλες τις διαθέσιμες καλύψεις </a:t>
            </a:r>
            <a:r>
              <a:rPr lang="en-US" sz="1200" dirty="0">
                <a:latin typeface="Tahoma" panose="020B0604030504040204" pitchFamily="34" charset="0"/>
                <a:ea typeface="Tahoma" panose="020B0604030504040204" pitchFamily="34" charset="0"/>
                <a:cs typeface="Tahoma" panose="020B0604030504040204" pitchFamily="34" charset="0"/>
              </a:rPr>
              <a:t>Full </a:t>
            </a:r>
            <a:r>
              <a:rPr lang="el-GR" sz="1200" dirty="0">
                <a:latin typeface="Tahoma" panose="020B0604030504040204" pitchFamily="34" charset="0"/>
                <a:ea typeface="Tahoma" panose="020B0604030504040204" pitchFamily="34" charset="0"/>
                <a:cs typeface="Tahoma" panose="020B0604030504040204" pitchFamily="34" charset="0"/>
              </a:rPr>
              <a:t>αλλά εφόσον το επιθυμεί ο Ασφαλισμένος μπορεί να διατεθεί και σαν ανεξάρτητη κάλυψη.</a:t>
            </a: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15</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6480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3298403"/>
          </a:xfrm>
          <a:prstGeom prst="rect">
            <a:avLst/>
          </a:prstGeom>
          <a:solidFill>
            <a:srgbClr val="E2F3FE"/>
          </a:solidFill>
        </p:spPr>
        <p:txBody>
          <a:bodyPr wrap="square">
            <a:spAutoFit/>
          </a:bodyPr>
          <a:lstStyle/>
          <a:p>
            <a:pPr algn="just">
              <a:lnSpc>
                <a:spcPct val="112000"/>
              </a:lnSpc>
              <a:buSzPct val="120000"/>
            </a:pPr>
            <a:r>
              <a:rPr lang="el-GR" sz="1400" b="1" dirty="0">
                <a:latin typeface="Tahoma" panose="020B0604030504040204" pitchFamily="34" charset="0"/>
                <a:ea typeface="Tahoma" panose="020B0604030504040204" pitchFamily="34" charset="0"/>
                <a:cs typeface="Tahoma" panose="020B0604030504040204" pitchFamily="34" charset="0"/>
              </a:rPr>
              <a:t>18.</a:t>
            </a:r>
            <a:r>
              <a:rPr lang="el-GR" sz="1400" b="1" dirty="0"/>
              <a:t> </a:t>
            </a:r>
            <a:r>
              <a:rPr lang="el-GR" sz="1200" b="1" dirty="0">
                <a:latin typeface="Tahoma" panose="020B0604030504040204" pitchFamily="34" charset="0"/>
                <a:ea typeface="Tahoma" panose="020B0604030504040204" pitchFamily="34" charset="0"/>
                <a:cs typeface="Tahoma" panose="020B0604030504040204" pitchFamily="34" charset="0"/>
              </a:rPr>
              <a:t>Ποιοι είναι οι διαθέσιμοι τρόποι πληρωμής των ασφαλίστρων;</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Το ασφάλιστρο είναι ετήσιο και καταβάλλεται κατά την έναρξη κάθε περιόδου της ασφάλισης. Μπορεί όμως να συμφωνηθεί η καταβολή του σε εξαμηνιαίες (με επιβάρυνση 2%), τριμηνιαίες (με επιβάρυνση 3%) ή μηνιαίες (με επιβάρυνση 4%) δόσεις ή με όποια επιβάρυνση θα ισχύει με βάση την τιμολογιακή/εμπορική πολιτική της Εταιρίας για την οποία η Εταιρία θα ενημερώσει τον Συμβαλλόμενο. Απαραίτητη προϋπόθεση για την καταβολή του ετησίου ασφαλίστρου σε δώδεκα (12) μηνιαίες δόσεις είναι η εξόφληση του ασφαλίστρου μέσω πάγιας εντολής με πιστωτική κάρτα ή από λογαριασμό τραπέζης.</a:t>
            </a:r>
          </a:p>
          <a:p>
            <a:pPr marL="228600" indent="-228600" algn="just">
              <a:lnSpc>
                <a:spcPct val="112000"/>
              </a:lnSpc>
              <a:buSzPct val="120000"/>
              <a:buFont typeface="+mj-lt"/>
              <a:buAutoNum type="arabicPeriod" startAt="15"/>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400" b="1" dirty="0">
                <a:latin typeface="Tahoma" panose="020B0604030504040204" pitchFamily="34" charset="0"/>
                <a:ea typeface="Tahoma" panose="020B0604030504040204" pitchFamily="34" charset="0"/>
                <a:cs typeface="Tahoma" panose="020B0604030504040204" pitchFamily="34" charset="0"/>
              </a:rPr>
              <a:t>19</a:t>
            </a:r>
            <a:r>
              <a:rPr lang="el-GR" sz="1200" b="1" dirty="0">
                <a:latin typeface="Tahoma" panose="020B0604030504040204" pitchFamily="34" charset="0"/>
                <a:ea typeface="Tahoma" panose="020B0604030504040204" pitchFamily="34" charset="0"/>
                <a:cs typeface="Tahoma" panose="020B0604030504040204" pitchFamily="34" charset="0"/>
              </a:rPr>
              <a:t>. Μπορώ να αλλάξω τη συχνότητα και τον τρόπο πληρωμής; </a:t>
            </a:r>
          </a:p>
          <a:p>
            <a:pPr algn="just">
              <a:lnSpc>
                <a:spcPct val="112000"/>
              </a:lnSpc>
              <a:buSzPct val="120000"/>
            </a:pPr>
            <a:r>
              <a:rPr lang="el-GR" sz="1200" dirty="0" smtClean="0">
                <a:latin typeface="Tahoma" panose="020B0604030504040204" pitchFamily="34" charset="0"/>
                <a:ea typeface="Tahoma" panose="020B0604030504040204" pitchFamily="34" charset="0"/>
                <a:cs typeface="Tahoma" panose="020B0604030504040204" pitchFamily="34" charset="0"/>
              </a:rPr>
              <a:t>Ο </a:t>
            </a:r>
            <a:r>
              <a:rPr lang="el-GR" sz="1200" dirty="0">
                <a:latin typeface="Tahoma" panose="020B0604030504040204" pitchFamily="34" charset="0"/>
                <a:ea typeface="Tahoma" panose="020B0604030504040204" pitchFamily="34" charset="0"/>
                <a:cs typeface="Tahoma" panose="020B0604030504040204" pitchFamily="34" charset="0"/>
              </a:rPr>
              <a:t>Συμβαλλόμενος έχει δικαίωμα να αλλάξει τον τρόπο και τη συχνότητα πληρωμής του ασφαλίστρου, πάντοτε μέσα στο πλαίσιο της εκάστοτε ισχύουσας τιμολογιακής πολιτικής της Εταιρίας, με γραπτή αίτησή του, για την οποία η Εταιρία, εφόσον την αποδεχθεί, θα εκδώσει σχετική Πρόσθετη Πράξη. </a:t>
            </a:r>
          </a:p>
          <a:p>
            <a:pPr marL="228600" indent="-228600" algn="just">
              <a:lnSpc>
                <a:spcPct val="112000"/>
              </a:lnSpc>
              <a:buSzPct val="120000"/>
              <a:buFont typeface="+mj-lt"/>
              <a:buAutoNum type="arabicPeriod" startAt="15"/>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400" b="1" dirty="0">
                <a:latin typeface="Tahoma" panose="020B0604030504040204" pitchFamily="34" charset="0"/>
                <a:ea typeface="Tahoma" panose="020B0604030504040204" pitchFamily="34" charset="0"/>
                <a:cs typeface="Tahoma" panose="020B0604030504040204" pitchFamily="34" charset="0"/>
              </a:rPr>
              <a:t>20</a:t>
            </a:r>
            <a:r>
              <a:rPr lang="el-GR" sz="1200" b="1" dirty="0">
                <a:latin typeface="Tahoma" panose="020B0604030504040204" pitchFamily="34" charset="0"/>
                <a:ea typeface="Tahoma" panose="020B0604030504040204" pitchFamily="34" charset="0"/>
                <a:cs typeface="Tahoma" panose="020B0604030504040204" pitchFamily="34" charset="0"/>
              </a:rPr>
              <a:t>. Απαιτείται ιατρικός έλεγχος (</a:t>
            </a:r>
            <a:r>
              <a:rPr lang="el-GR" sz="1200" b="1" dirty="0" err="1">
                <a:latin typeface="Tahoma" panose="020B0604030504040204" pitchFamily="34" charset="0"/>
                <a:ea typeface="Tahoma" panose="020B0604030504040204" pitchFamily="34" charset="0"/>
                <a:cs typeface="Tahoma" panose="020B0604030504040204" pitchFamily="34" charset="0"/>
              </a:rPr>
              <a:t>underwriting</a:t>
            </a:r>
            <a:r>
              <a:rPr lang="el-GR" sz="1200" b="1" dirty="0">
                <a:latin typeface="Tahoma" panose="020B0604030504040204" pitchFamily="34" charset="0"/>
                <a:ea typeface="Tahoma" panose="020B0604030504040204" pitchFamily="34" charset="0"/>
                <a:cs typeface="Tahoma" panose="020B0604030504040204" pitchFamily="34" charset="0"/>
              </a:rPr>
              <a:t>) για την παροχή της κάλυψης;</a:t>
            </a:r>
          </a:p>
          <a:p>
            <a:pPr algn="just">
              <a:lnSpc>
                <a:spcPct val="112000"/>
              </a:lnSpc>
              <a:buSzPct val="120000"/>
            </a:pPr>
            <a:r>
              <a:rPr lang="el-GR" sz="1200" dirty="0" smtClean="0">
                <a:latin typeface="Tahoma" panose="020B0604030504040204" pitchFamily="34" charset="0"/>
                <a:ea typeface="Tahoma" panose="020B0604030504040204" pitchFamily="34" charset="0"/>
                <a:cs typeface="Tahoma" panose="020B0604030504040204" pitchFamily="34" charset="0"/>
              </a:rPr>
              <a:t>Για </a:t>
            </a:r>
            <a:r>
              <a:rPr lang="el-GR" sz="1200" dirty="0">
                <a:latin typeface="Tahoma" panose="020B0604030504040204" pitchFamily="34" charset="0"/>
                <a:ea typeface="Tahoma" panose="020B0604030504040204" pitchFamily="34" charset="0"/>
                <a:cs typeface="Tahoma" panose="020B0604030504040204" pitchFamily="34" charset="0"/>
              </a:rPr>
              <a:t>την συγκεκριμένη κάλυψη δεν απαιτείται ιατρικός έλεγχος</a:t>
            </a:r>
            <a:r>
              <a:rPr lang="el-GR" sz="1200" dirty="0" smtClean="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16</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686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3712106"/>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21"/>
            </a:pP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Εάν </a:t>
            </a:r>
            <a:r>
              <a:rPr lang="el-GR" sz="1200" b="1" dirty="0">
                <a:latin typeface="Tahoma" panose="020B0604030504040204" pitchFamily="34" charset="0"/>
                <a:ea typeface="Tahoma" panose="020B0604030504040204" pitchFamily="34" charset="0"/>
                <a:cs typeface="Tahoma" panose="020B0604030504040204" pitchFamily="34" charset="0"/>
              </a:rPr>
              <a:t>κατά την εμφάνιση του επείγοντος περιστατικού βρίσκομαι σε μεγάλη απόσταση από το πλησιέστερο νοσοκομείο μέλος του Δικτύου Συμβεβλημένων νοσοκομείων  καλύπτομαι από το συμβόλαιο μου</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Σε περίπτωση μη διαθέσιμου συμβεβλημένου νοσοκομείου σε απόσταση μεγαλύτερη των 30χλμ από την τοποθεσία του ασφαλισμένου, είναι δυνατή η απολογιστική κάλυψη για την αντιμετώπιση του επείγοντος περιστατικού σε άλλο πλησιέστερο νοσοκομείο. Απαραίτητη προϋπόθεση για την απολογιστική σας κάλυψη είναι η προσκόμιση των δικαιολογητικών και εγγράφων που καταγράφονται αναλυτικά στους Όρους ασφάλισης</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buSzPct val="120000"/>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400" b="1" dirty="0" smtClean="0">
                <a:latin typeface="Tahoma" panose="020B0604030504040204" pitchFamily="34" charset="0"/>
                <a:ea typeface="Tahoma" panose="020B0604030504040204" pitchFamily="34" charset="0"/>
                <a:cs typeface="Tahoma" panose="020B0604030504040204" pitchFamily="34" charset="0"/>
              </a:rPr>
              <a:t>22</a:t>
            </a:r>
            <a:r>
              <a:rPr lang="el-GR" sz="1200" b="1" dirty="0">
                <a:latin typeface="Tahoma" panose="020B0604030504040204" pitchFamily="34" charset="0"/>
                <a:ea typeface="Tahoma" panose="020B0604030504040204" pitchFamily="34" charset="0"/>
                <a:cs typeface="Tahoma" panose="020B0604030504040204" pitchFamily="34" charset="0"/>
              </a:rPr>
              <a:t>. Παρέχεται δικαίωμα Υπαναχώρησης και Εναντίωσης;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Ο Συμβαλλόμενος έχει δικαίωμα εντός 30 ημερών από την παράδοση του συμβολαίου, να υπαναχωρήσει ή να εναντιωθεί. Αναλυτικές πληροφορίες για τη δικαιώματα αυτά περιλαμβάνονται στις σελίδες με τίτλο Δικαιώματα Εναντίωσης καθώς και έντυπα σχετικά υποδείγματα</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buSzPct val="120000"/>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400" b="1" dirty="0" smtClean="0">
                <a:latin typeface="Tahoma" panose="020B0604030504040204" pitchFamily="34" charset="0"/>
                <a:ea typeface="Tahoma" panose="020B0604030504040204" pitchFamily="34" charset="0"/>
                <a:cs typeface="Tahoma" panose="020B0604030504040204" pitchFamily="34" charset="0"/>
              </a:rPr>
              <a:t>23</a:t>
            </a:r>
            <a:r>
              <a:rPr lang="el-GR" sz="1200" b="1" dirty="0">
                <a:latin typeface="Tahoma" panose="020B0604030504040204" pitchFamily="34" charset="0"/>
                <a:ea typeface="Tahoma" panose="020B0604030504040204" pitchFamily="34" charset="0"/>
                <a:cs typeface="Tahoma" panose="020B0604030504040204" pitchFamily="34" charset="0"/>
              </a:rPr>
              <a:t>. Ποια είναι η διάρκεια της ασφαλιστικής κάλυψης και πώς μπορώ να την ανανεώσω</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Η διάρκεια της ασφαλιστικής κάλυψης είναι για μία ασφαλιστική περίοδο, δηλαδή για (1) έτος από την ημερομηνία έναρξης ισχύος της κάλυψης με δικαίωμα ανανέωσης για άλλο ένα έτος εφόσον η Εθνική Ασφαλιστική συνεχίζει να την διαθέτει και εξοφλώντας το νέο ετήσιο ασφάλιστρο.</a:t>
            </a: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17</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717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3712106"/>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24"/>
            </a:pP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Σε </a:t>
            </a:r>
            <a:r>
              <a:rPr lang="el-GR" sz="1200" b="1" dirty="0">
                <a:latin typeface="Tahoma" panose="020B0604030504040204" pitchFamily="34" charset="0"/>
                <a:ea typeface="Tahoma" panose="020B0604030504040204" pitchFamily="34" charset="0"/>
                <a:cs typeface="Tahoma" panose="020B0604030504040204" pitchFamily="34" charset="0"/>
              </a:rPr>
              <a:t>ποιο επίπεδο κινούνται οι χρεώσεις των ειδικά συμβεβλημένων νοσοκομείων για τα επείγοντα περιστατικά</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Οι τιμές που έχουν συμφωνηθεί με τα νοσηλευτήρια για τις εξετάσεις είναι κατά πολύ χαμηλότερες από τις ιδιωτικές, ενώ οι τιμές για ιατρικές πράξεις και φάρμακα είναι οι ιδιωτικές. </a:t>
            </a: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25"/>
            </a:pP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Σε </a:t>
            </a:r>
            <a:r>
              <a:rPr lang="el-GR" sz="1200" b="1" dirty="0">
                <a:latin typeface="Tahoma" panose="020B0604030504040204" pitchFamily="34" charset="0"/>
                <a:ea typeface="Tahoma" panose="020B0604030504040204" pitchFamily="34" charset="0"/>
                <a:cs typeface="Tahoma" panose="020B0604030504040204" pitchFamily="34" charset="0"/>
              </a:rPr>
              <a:t>ποια περίπτωση θεωρείται ότι ο ασφαλισμένος έκανε χρήση των προνομίων που παρέχει το νοσοκομείο, ώστε να αρθεί το ποσοστό συμμετοχής του</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Υπενθυμίζουμε ότι τα προνόμια των νοσοκομείων παρέχονται μόνο σε όσους πελάτες έχουν συμβόλαιο με κάλυψη Νοσοκομειακής περίθαλψης(ατομικό ή/και ομαδικό).</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Χρήση προνομίων θεωρείται όταν:</a:t>
            </a:r>
          </a:p>
          <a:p>
            <a:pPr marL="171450" indent="-171450" algn="just">
              <a:lnSpc>
                <a:spcPct val="112000"/>
              </a:lnSpc>
              <a:buSzPct val="120000"/>
              <a:buFont typeface="Arial" panose="020B0604020202020204" pitchFamily="34" charset="0"/>
              <a:buChar char="•"/>
            </a:pPr>
            <a:r>
              <a:rPr lang="el-GR" sz="1200" dirty="0" smtClean="0">
                <a:latin typeface="Tahoma" panose="020B0604030504040204" pitchFamily="34" charset="0"/>
                <a:ea typeface="Tahoma" panose="020B0604030504040204" pitchFamily="34" charset="0"/>
                <a:cs typeface="Tahoma" panose="020B0604030504040204" pitchFamily="34" charset="0"/>
              </a:rPr>
              <a:t>Πραγματοποιηθούν </a:t>
            </a:r>
            <a:r>
              <a:rPr lang="el-GR" sz="1200" dirty="0">
                <a:latin typeface="Tahoma" panose="020B0604030504040204" pitchFamily="34" charset="0"/>
                <a:ea typeface="Tahoma" panose="020B0604030504040204" pitchFamily="34" charset="0"/>
                <a:cs typeface="Tahoma" panose="020B0604030504040204" pitchFamily="34" charset="0"/>
              </a:rPr>
              <a:t>διαγνωστικές ή απεικονιστικές εξετάσεις ή/και</a:t>
            </a:r>
          </a:p>
          <a:p>
            <a:pPr marL="171450" indent="-171450" algn="just">
              <a:lnSpc>
                <a:spcPct val="112000"/>
              </a:lnSpc>
              <a:buSzPct val="120000"/>
              <a:buFont typeface="Arial" panose="020B0604020202020204" pitchFamily="34" charset="0"/>
              <a:buChar char="•"/>
            </a:pPr>
            <a:r>
              <a:rPr lang="el-GR" sz="1200" dirty="0" smtClean="0">
                <a:latin typeface="Tahoma" panose="020B0604030504040204" pitchFamily="34" charset="0"/>
                <a:ea typeface="Tahoma" panose="020B0604030504040204" pitchFamily="34" charset="0"/>
                <a:cs typeface="Tahoma" panose="020B0604030504040204" pitchFamily="34" charset="0"/>
              </a:rPr>
              <a:t>Πραγματοποιηθεί </a:t>
            </a:r>
            <a:r>
              <a:rPr lang="el-GR" sz="1200" dirty="0">
                <a:latin typeface="Tahoma" panose="020B0604030504040204" pitchFamily="34" charset="0"/>
                <a:ea typeface="Tahoma" panose="020B0604030504040204" pitchFamily="34" charset="0"/>
                <a:cs typeface="Tahoma" panose="020B0604030504040204" pitchFamily="34" charset="0"/>
              </a:rPr>
              <a:t>ιατρική επίσκεψη με τις προνομιακές τιμές (ή και δωρεάν για κάποιες ειδικότητες ανάλογα το νοσοκομείο). </a:t>
            </a: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buSzPct val="120000"/>
              <a:buFont typeface="Arial" panose="020B0604020202020204" pitchFamily="34" charset="0"/>
              <a:buChar char="•"/>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400" b="1" dirty="0" smtClean="0">
                <a:latin typeface="Tahoma" panose="020B0604030504040204" pitchFamily="34" charset="0"/>
                <a:ea typeface="Tahoma" panose="020B0604030504040204" pitchFamily="34" charset="0"/>
                <a:cs typeface="Tahoma" panose="020B0604030504040204" pitchFamily="34" charset="0"/>
              </a:rPr>
              <a:t>26</a:t>
            </a:r>
            <a:r>
              <a:rPr lang="el-GR" sz="1200" b="1" dirty="0">
                <a:latin typeface="Tahoma" panose="020B0604030504040204" pitchFamily="34" charset="0"/>
                <a:ea typeface="Tahoma" panose="020B0604030504040204" pitchFamily="34" charset="0"/>
                <a:cs typeface="Tahoma" panose="020B0604030504040204" pitchFamily="34" charset="0"/>
              </a:rPr>
              <a:t>. Η άρση της ποσοστιαίας συμμετοχής σε ποιες χρεώσεις αφορά</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Εφόσον γίνει χρήση προνομίων, η συμμετοχή αίρεται για το σύνολο του κόστους των υπηρεσιών που καταναλώθηκαν στα ΤΕΠ.</a:t>
            </a: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18</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6573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2402132"/>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27"/>
            </a:pP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Για </a:t>
            </a:r>
            <a:r>
              <a:rPr lang="el-GR" sz="1200" b="1" dirty="0">
                <a:latin typeface="Tahoma" panose="020B0604030504040204" pitchFamily="34" charset="0"/>
                <a:ea typeface="Tahoma" panose="020B0604030504040204" pitchFamily="34" charset="0"/>
                <a:cs typeface="Tahoma" panose="020B0604030504040204" pitchFamily="34" charset="0"/>
              </a:rPr>
              <a:t>ασφαλισμένο με υφιστάμενο συμβόλαιο υγείας, θα χρησιμοποιούνται πρώτα οι παροχές του παραρτήματος ή των νοσοκομείων; Θα έχει δικαίωμα ο ασφαλισμένος να επιλέξει;</a:t>
            </a:r>
            <a:endParaRPr lang="el-GR" sz="1200" b="1"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Εφόσον το νοσοκομείο προσφέρει δωρεάν προνόμια είναι σαφές ότι πρέπει να γίνει χρήση τους από τον πελάτη αφού είναι σε όφελός του λόγω της άρσης της συμμετοχής. Έχει δοθεί σαφής οδηγία προς τα νοσοκομεία, που καταγράφεται ρητά και στο ιδιωτικό συμφωνητικό, να προηγείται η χρήση των δωρεάν παροχών που προσφέρουν και να ακολουθεί η χρέωση των υπηρεσιών στο πλαίσιο της κάλυψης των επειγόντων περιστατικών.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Επίσης το τηλεφωνικό κέντρο της εταιρίας βάσει των οδηγιών που του δόθηκαν, κάθε φορά που δέχεται κλήση από το εκάστοτε νοσοκομείο για την επαλήθευση της κάλυψης του ασφαλισμένου θα κάνει και αναζήτηση για τυχόν νοσοκομειακό πρόγραμμα στο ίδιο ή σε διαφορετικό συμβόλαιο και θα ενημερώνει το νοσοκομείο προκειμένου να εφαρμόζει τις χρεώσεις με βάσει την σειρά που αναφέρθηκε. </a:t>
            </a:r>
            <a:endParaRPr lang="el-GR"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19</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9741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font, graphics&#10;&#10;Description automatically generated">
            <a:extLst>
              <a:ext uri="{FF2B5EF4-FFF2-40B4-BE49-F238E27FC236}">
                <a16:creationId xmlns="" xmlns:a16="http://schemas.microsoft.com/office/drawing/2014/main" id="{65E8D1BF-63E3-2C93-1CF0-AEAD969C3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 xmlns:a16="http://schemas.microsoft.com/office/drawing/2014/main" id="{1CFB9EDF-132F-226C-4C6A-7B1CB41F3629}"/>
              </a:ext>
            </a:extLst>
          </p:cNvPr>
          <p:cNvSpPr txBox="1"/>
          <p:nvPr/>
        </p:nvSpPr>
        <p:spPr>
          <a:xfrm>
            <a:off x="3922824" y="3791594"/>
            <a:ext cx="522117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200" dirty="0" smtClean="0">
                <a:solidFill>
                  <a:srgbClr val="034EA2"/>
                </a:solidFill>
                <a:latin typeface="Arial" panose="020B0604020202020204" pitchFamily="34" charset="0"/>
                <a:ea typeface="ＭＳ Ｐゴシック"/>
                <a:cs typeface="Arial" panose="020B0604020202020204" pitchFamily="34" charset="0"/>
              </a:rPr>
              <a:t>Νέο Ασφαλιστικό Πρόγραμμα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34EA2"/>
                </a:solidFill>
                <a:effectLst/>
                <a:uLnTx/>
                <a:uFillTx/>
                <a:latin typeface="Arial" panose="020B0604020202020204" pitchFamily="34" charset="0"/>
                <a:ea typeface="ＭＳ Ｐゴシック"/>
                <a:cs typeface="Arial" panose="020B0604020202020204" pitchFamily="34" charset="0"/>
              </a:rPr>
              <a:t>Full [Health] Emergency</a:t>
            </a:r>
            <a:r>
              <a:rPr kumimoji="0" lang="en-US" sz="2200" b="1" i="0" u="none" strike="noStrike" kern="1200" cap="none" spc="0" normalizeH="0" noProof="0" dirty="0" smtClean="0">
                <a:ln>
                  <a:noFill/>
                </a:ln>
                <a:solidFill>
                  <a:srgbClr val="034EA2"/>
                </a:solidFill>
                <a:effectLst/>
                <a:uLnTx/>
                <a:uFillTx/>
                <a:latin typeface="Arial" panose="020B0604020202020204" pitchFamily="34" charset="0"/>
                <a:ea typeface="ＭＳ Ｐゴシック"/>
                <a:cs typeface="Arial" panose="020B0604020202020204" pitchFamily="34" charset="0"/>
              </a:rPr>
              <a:t> Care</a:t>
            </a:r>
            <a:endParaRPr kumimoji="0" lang="en-GB" sz="2200" b="1" i="0" u="none" strike="noStrike" kern="1200" cap="none" spc="0" normalizeH="0" baseline="0" noProof="0" dirty="0">
              <a:ln>
                <a:noFill/>
              </a:ln>
              <a:solidFill>
                <a:srgbClr val="034EA2"/>
              </a:solidFill>
              <a:effectLst/>
              <a:uLnTx/>
              <a:uFillTx/>
              <a:latin typeface="Arial" panose="020B0604020202020204" pitchFamily="34" charset="0"/>
              <a:ea typeface="ＭＳ Ｐゴシック"/>
              <a:cs typeface="Arial" panose="020B0604020202020204" pitchFamily="34" charset="0"/>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909" y="1680675"/>
            <a:ext cx="2211184" cy="2880360"/>
          </a:xfrm>
          <a:prstGeom prst="rect">
            <a:avLst/>
          </a:prstGeom>
        </p:spPr>
      </p:pic>
      <p:sp>
        <p:nvSpPr>
          <p:cNvPr id="7" name="TextBox 6">
            <a:extLst>
              <a:ext uri="{FF2B5EF4-FFF2-40B4-BE49-F238E27FC236}">
                <a16:creationId xmlns="" xmlns:a16="http://schemas.microsoft.com/office/drawing/2014/main" id="{2670EF82-C4A7-5F58-1938-67D5603555C5}"/>
              </a:ext>
            </a:extLst>
          </p:cNvPr>
          <p:cNvSpPr txBox="1"/>
          <p:nvPr/>
        </p:nvSpPr>
        <p:spPr>
          <a:xfrm>
            <a:off x="7196328" y="188609"/>
            <a:ext cx="1847461" cy="369332"/>
          </a:xfrm>
          <a:prstGeom prst="rect">
            <a:avLst/>
          </a:prstGeom>
          <a:noFill/>
        </p:spPr>
        <p:txBody>
          <a:bodyPr wrap="square">
            <a:spAutoFit/>
          </a:bodyPr>
          <a:lstStyle/>
          <a:p>
            <a:pPr algn="r"/>
            <a:r>
              <a:rPr lang="el-GR" dirty="0" smtClean="0">
                <a:solidFill>
                  <a:srgbClr val="002060"/>
                </a:solidFill>
                <a:latin typeface="Tahoma" panose="020B0604030504040204" pitchFamily="34" charset="0"/>
                <a:ea typeface="Tahoma" panose="020B0604030504040204" pitchFamily="34" charset="0"/>
                <a:cs typeface="Tahoma" panose="020B0604030504040204" pitchFamily="34" charset="0"/>
              </a:rPr>
              <a:t>Ενημέρωση</a:t>
            </a:r>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 xmlns:a16="http://schemas.microsoft.com/office/drawing/2014/main" id="{2670EF82-C4A7-5F58-1938-67D5603555C5}"/>
              </a:ext>
            </a:extLst>
          </p:cNvPr>
          <p:cNvSpPr txBox="1"/>
          <p:nvPr/>
        </p:nvSpPr>
        <p:spPr>
          <a:xfrm>
            <a:off x="6912864" y="570106"/>
            <a:ext cx="2130925" cy="369332"/>
          </a:xfrm>
          <a:prstGeom prst="rect">
            <a:avLst/>
          </a:prstGeom>
          <a:noFill/>
        </p:spPr>
        <p:txBody>
          <a:bodyPr wrap="square">
            <a:spAutoFit/>
          </a:bodyPr>
          <a:lstStyle/>
          <a:p>
            <a:pPr algn="r"/>
            <a:r>
              <a:rPr lang="el-GR" dirty="0" smtClean="0">
                <a:solidFill>
                  <a:srgbClr val="004BA6"/>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65415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3263970"/>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28"/>
            </a:pP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Ασφαλισμένος </a:t>
            </a:r>
            <a:r>
              <a:rPr lang="el-GR" sz="1200" b="1" dirty="0">
                <a:latin typeface="Tahoma" panose="020B0604030504040204" pitchFamily="34" charset="0"/>
                <a:ea typeface="Tahoma" panose="020B0604030504040204" pitchFamily="34" charset="0"/>
                <a:cs typeface="Tahoma" panose="020B0604030504040204" pitchFamily="34" charset="0"/>
              </a:rPr>
              <a:t>με Emergency </a:t>
            </a:r>
            <a:r>
              <a:rPr lang="el-GR" sz="1200" b="1" dirty="0" err="1">
                <a:latin typeface="Tahoma" panose="020B0604030504040204" pitchFamily="34" charset="0"/>
                <a:ea typeface="Tahoma" panose="020B0604030504040204" pitchFamily="34" charset="0"/>
                <a:cs typeface="Tahoma" panose="020B0604030504040204" pitchFamily="34" charset="0"/>
              </a:rPr>
              <a:t>Care</a:t>
            </a:r>
            <a:r>
              <a:rPr lang="el-GR" sz="1200" b="1" dirty="0">
                <a:latin typeface="Tahoma" panose="020B0604030504040204" pitchFamily="34" charset="0"/>
                <a:ea typeface="Tahoma" panose="020B0604030504040204" pitchFamily="34" charset="0"/>
                <a:cs typeface="Tahoma" panose="020B0604030504040204" pitchFamily="34" charset="0"/>
              </a:rPr>
              <a:t> χωρίς να έχει συμβόλαιο υγείας θα επιβαρύνεται με την εκάστοτε συμμετοχή 10% ή 20% του παραρτήματος όταν το νοσοκομείο που επιλέγει δίνει επιπλέον παροχές</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Οι επιπλέον δωρεάν παροχές που προσφέρουν οικειοθελώς τα νοσοκομεία απευθύνονται σε ασφαλισμένους με νοσοκομειακή κάλυψη με ατομικό ή ομαδικό συμβόλαιο και είναι ανεξάρτητες της νέας κάλυψης. Συνεπώς, για τους ασφαλισμένους που δεν διαθέτουν νοσοκομειακό πρόγραμμα δεν μπορεί εκ των πραγμάτων να πραγματοποιηθεί χρήση των προνομίων οπότε θα συμμετέχει στο κόστος με το ποσοστό που προβλέπει ο συνδυασμός ΕΙΒ που κατέχει (10% ή 20%). </a:t>
            </a: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29"/>
            </a:pP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Για </a:t>
            </a:r>
            <a:r>
              <a:rPr lang="el-GR" sz="1200" b="1" dirty="0">
                <a:latin typeface="Tahoma" panose="020B0604030504040204" pitchFamily="34" charset="0"/>
                <a:ea typeface="Tahoma" panose="020B0604030504040204" pitchFamily="34" charset="0"/>
                <a:cs typeface="Tahoma" panose="020B0604030504040204" pitchFamily="34" charset="0"/>
              </a:rPr>
              <a:t>ασφαλισμένο σε άλλη εταιρεία με συμβόλαιο υγείας πως θα λειτουργεί το παράρτημα Emergency </a:t>
            </a:r>
            <a:r>
              <a:rPr lang="el-GR" sz="1200" b="1" dirty="0" err="1">
                <a:latin typeface="Tahoma" panose="020B0604030504040204" pitchFamily="34" charset="0"/>
                <a:ea typeface="Tahoma" panose="020B0604030504040204" pitchFamily="34" charset="0"/>
                <a:cs typeface="Tahoma" panose="020B0604030504040204" pitchFamily="34" charset="0"/>
              </a:rPr>
              <a:t>Care</a:t>
            </a:r>
            <a:r>
              <a:rPr lang="el-GR" sz="1200" b="1" dirty="0">
                <a:latin typeface="Tahoma" panose="020B0604030504040204" pitchFamily="34" charset="0"/>
                <a:ea typeface="Tahoma" panose="020B0604030504040204" pitchFamily="34" charset="0"/>
                <a:cs typeface="Tahoma" panose="020B0604030504040204" pitchFamily="34" charset="0"/>
              </a:rPr>
              <a:t>; Εφόσον δίνονται παροχές από την άλλη εταιρεία θα χρεώνεται η συμμετοχή</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Αυτή την περίπτωση δεν μπορεί να την ελέγξει η Εθνική και συνεπώς έγκειται στον ίδιο τον ασφαλισμένο που γνωρίζει και δηλώνει ότι έχει νοσοκομειακή κάλυψη από άλλη ασφαλιστική να αναλάβει την συνεννόηση με το νοσοκομείο ώστε το μέρος των εξόδων που μπορεί να καλυφθεί δωρεάν να μην επιβαρύνει το όριο ευθύνης της Εθνικής και ο ίδιος να επωφεληθεί καταβάλλοντας τελικά μικρότερη συμμετοχή</a:t>
            </a:r>
            <a:r>
              <a:rPr lang="el-GR" sz="1200" dirty="0" smtClean="0">
                <a:latin typeface="Tahoma" panose="020B0604030504040204" pitchFamily="34" charset="0"/>
                <a:ea typeface="Tahoma" panose="020B0604030504040204" pitchFamily="34" charset="0"/>
                <a:cs typeface="Tahoma" panose="020B0604030504040204" pitchFamily="34" charset="0"/>
              </a:rPr>
              <a:t>. </a:t>
            </a:r>
          </a:p>
        </p:txBody>
      </p:sp>
      <p:sp>
        <p:nvSpPr>
          <p:cNvPr id="8" name="TextBox 7"/>
          <p:cNvSpPr txBox="1"/>
          <p:nvPr/>
        </p:nvSpPr>
        <p:spPr>
          <a:xfrm>
            <a:off x="8803662" y="6129871"/>
            <a:ext cx="383438"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2</a:t>
            </a:r>
            <a:r>
              <a:rPr lang="en-US" sz="1400" dirty="0" smtClean="0">
                <a:solidFill>
                  <a:srgbClr val="15438D"/>
                </a:solidFill>
                <a:latin typeface="Arial" panose="020B0604020202020204" pitchFamily="34" charset="0"/>
                <a:cs typeface="Arial" panose="020B0604020202020204" pitchFamily="34" charset="0"/>
              </a:rPr>
              <a:t>0</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9976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3850093"/>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30"/>
            </a:pPr>
            <a:r>
              <a:rPr lang="el-GR" sz="1200" b="1" dirty="0" smtClean="0">
                <a:latin typeface="Tahoma" panose="020B0604030504040204" pitchFamily="34" charset="0"/>
                <a:ea typeface="Tahoma" panose="020B0604030504040204" pitchFamily="34" charset="0"/>
                <a:cs typeface="Tahoma" panose="020B0604030504040204" pitchFamily="34" charset="0"/>
              </a:rPr>
              <a:t> Πώς </a:t>
            </a:r>
            <a:r>
              <a:rPr lang="el-GR" sz="1200" b="1" dirty="0">
                <a:latin typeface="Tahoma" panose="020B0604030504040204" pitchFamily="34" charset="0"/>
                <a:ea typeface="Tahoma" panose="020B0604030504040204" pitchFamily="34" charset="0"/>
                <a:cs typeface="Tahoma" panose="020B0604030504040204" pitchFamily="34" charset="0"/>
              </a:rPr>
              <a:t>θα αποζημιωθεί ο ασφαλισμένος που προσέρχεται στα ΤΕΠ συμβεβλημένου νοσοκομείου εξαιτίας ατυχήματος και έχει την κάλυψη </a:t>
            </a:r>
            <a:r>
              <a:rPr lang="el-GR" sz="1200" b="1" dirty="0" err="1">
                <a:latin typeface="Tahoma" panose="020B0604030504040204" pitchFamily="34" charset="0"/>
                <a:ea typeface="Tahoma" panose="020B0604030504040204" pitchFamily="34" charset="0"/>
                <a:cs typeface="Tahoma" panose="020B0604030504040204" pitchFamily="34" charset="0"/>
              </a:rPr>
              <a:t>emergency</a:t>
            </a:r>
            <a:r>
              <a:rPr lang="el-GR" sz="1200" b="1" dirty="0">
                <a:latin typeface="Tahoma" panose="020B0604030504040204" pitchFamily="34" charset="0"/>
                <a:ea typeface="Tahoma" panose="020B0604030504040204" pitchFamily="34" charset="0"/>
                <a:cs typeface="Tahoma" panose="020B0604030504040204" pitchFamily="34" charset="0"/>
              </a:rPr>
              <a:t> </a:t>
            </a:r>
            <a:r>
              <a:rPr lang="el-GR" sz="1200" b="1" dirty="0" err="1">
                <a:latin typeface="Tahoma" panose="020B0604030504040204" pitchFamily="34" charset="0"/>
                <a:ea typeface="Tahoma" panose="020B0604030504040204" pitchFamily="34" charset="0"/>
                <a:cs typeface="Tahoma" panose="020B0604030504040204" pitchFamily="34" charset="0"/>
              </a:rPr>
              <a:t>care</a:t>
            </a:r>
            <a:r>
              <a:rPr lang="el-GR" sz="1200" b="1" dirty="0">
                <a:latin typeface="Tahoma" panose="020B0604030504040204" pitchFamily="34" charset="0"/>
                <a:ea typeface="Tahoma" panose="020B0604030504040204" pitchFamily="34" charset="0"/>
                <a:cs typeface="Tahoma" panose="020B0604030504040204" pitchFamily="34" charset="0"/>
              </a:rPr>
              <a:t> αλλά και την κάλυψη ΙΦΕ; </a:t>
            </a:r>
            <a:endParaRPr lang="el-GR" sz="1200" b="1"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Χωρίς να είναι περιοριστικό, θα είναι καλύτερο για τον πελάτη να δηλώνεται πρώτα η ΕΙΒ. Ας δούμε τα δύο σενάρια</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Σενάριο 1. Επείγον περιστατικό Ατυχήματος με χρήση των προνομίων του νοσοκομείου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Ο πελάτης δηλώνει πρώτα την κάλυψη του Emergency </a:t>
            </a:r>
            <a:r>
              <a:rPr lang="el-GR" sz="1200" dirty="0" err="1">
                <a:latin typeface="Tahoma" panose="020B0604030504040204" pitchFamily="34" charset="0"/>
                <a:ea typeface="Tahoma" panose="020B0604030504040204" pitchFamily="34" charset="0"/>
                <a:cs typeface="Tahoma" panose="020B0604030504040204" pitchFamily="34" charset="0"/>
              </a:rPr>
              <a:t>Care</a:t>
            </a:r>
            <a:r>
              <a:rPr lang="el-GR" sz="1200" dirty="0">
                <a:latin typeface="Tahoma" panose="020B0604030504040204" pitchFamily="34" charset="0"/>
                <a:ea typeface="Tahoma" panose="020B0604030504040204" pitchFamily="34" charset="0"/>
                <a:cs typeface="Tahoma" panose="020B0604030504040204" pitchFamily="34" charset="0"/>
              </a:rPr>
              <a:t> και λόγω χρήσης των προνομίων μηδενίζεται η συμμετοχή. Αν το τελικό ποσό είναι μικρότερο από το κεφάλαιό του, αποχωρεί χωρίς να πληρώσει κάτι. Αν όμως το τελικό ποσό είναι μεγαλύτερο από το κεφάλαιό του, πληρώνει την διαφορά, παίρνει τις αποδείξεις και τις καταθέτει με τα απαραίτητα δικαιολογητικά για να αποζημιωθεί απολογιστικά από την κάλυψη ΙΦΕ.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Οπότε σε αυτό το σενάριο είναι καλυμμένος 100%.</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Σενάριο 2. Επείγον περιστατικό Ατυχήματος χωρίς χρήση των προνομίων του νοσοκομείου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Ο πελάτης δηλώνει πρώτα την κάλυψη του Emergency </a:t>
            </a:r>
            <a:r>
              <a:rPr lang="el-GR" sz="1200" dirty="0" err="1">
                <a:latin typeface="Tahoma" panose="020B0604030504040204" pitchFamily="34" charset="0"/>
                <a:ea typeface="Tahoma" panose="020B0604030504040204" pitchFamily="34" charset="0"/>
                <a:cs typeface="Tahoma" panose="020B0604030504040204" pitchFamily="34" charset="0"/>
              </a:rPr>
              <a:t>Care</a:t>
            </a:r>
            <a:r>
              <a:rPr lang="el-GR" sz="1200" dirty="0">
                <a:latin typeface="Tahoma" panose="020B0604030504040204" pitchFamily="34" charset="0"/>
                <a:ea typeface="Tahoma" panose="020B0604030504040204" pitchFamily="34" charset="0"/>
                <a:cs typeface="Tahoma" panose="020B0604030504040204" pitchFamily="34" charset="0"/>
              </a:rPr>
              <a:t> με συμμετοχή. Αν το τελικό ποσό είναι μικρότερο από το κεφάλαιό του παίρνει απόδειξη για την συμμετοχή του και την καταθέτει με τα απαραίτητα δικαιολογητικά για να αποζημιωθεί απολογιστικά από το ΙΦΕ.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Αν το ποσό χρέωσης είναι μεγαλύτερο από το κεφάλαιό του, πληρώνει την διαφορά και την συμμετοχή του, παίρνει τις αποδείξεις και τις καταθέτει με τα απαραίτητα δικαιολογητικά για να αποζημιωθεί απολογιστικά από την κάλυψη ΙΦΕ.</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Οπότε και σε αυτό το σενάριο είναι καλυμμένος 100</a:t>
            </a:r>
            <a:r>
              <a:rPr lang="el-GR" sz="1200" dirty="0" smtClean="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2</a:t>
            </a:r>
            <a:r>
              <a:rPr lang="en-US" sz="1400" dirty="0" smtClean="0">
                <a:solidFill>
                  <a:srgbClr val="15438D"/>
                </a:solidFill>
                <a:latin typeface="Arial" panose="020B0604020202020204" pitchFamily="34" charset="0"/>
                <a:cs typeface="Arial" panose="020B0604020202020204" pitchFamily="34" charset="0"/>
              </a:rPr>
              <a:t>1</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5675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3815660"/>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31"/>
            </a:pPr>
            <a:r>
              <a:rPr lang="el-GR" sz="1200" b="1" dirty="0" smtClean="0">
                <a:latin typeface="Tahoma" panose="020B0604030504040204" pitchFamily="34" charset="0"/>
                <a:ea typeface="Tahoma" panose="020B0604030504040204" pitchFamily="34" charset="0"/>
                <a:cs typeface="Tahoma" panose="020B0604030504040204" pitchFamily="34" charset="0"/>
              </a:rPr>
              <a:t> Μέσω </a:t>
            </a:r>
            <a:r>
              <a:rPr lang="el-GR" sz="1200" b="1" dirty="0">
                <a:latin typeface="Tahoma" panose="020B0604030504040204" pitchFamily="34" charset="0"/>
                <a:ea typeface="Tahoma" panose="020B0604030504040204" pitchFamily="34" charset="0"/>
                <a:cs typeface="Tahoma" panose="020B0604030504040204" pitchFamily="34" charset="0"/>
              </a:rPr>
              <a:t>ποιου συστήματος θα καταγράφονται οι φορές που κάνει χρήση ο ασφαλισμένος του παραρτήματος ώστε να ενημερώνεται έγκαιρα ότι ξεπερνάει το πλαφόν των τριών (3) χρήσεων</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Προς το παρόν, το δίκτυο δεν θα έχει πρόσβαση σε πληροφοριακή εφαρμογή για το πλήθος των επισκέψεων που πραγματοποιούνται για τα επείγοντα περιστατικά</a:t>
            </a:r>
            <a:r>
              <a:rPr lang="el-GR" sz="1200"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32"/>
            </a:pPr>
            <a:r>
              <a:rPr lang="el-GR" sz="1200" b="1" dirty="0" smtClean="0">
                <a:latin typeface="Tahoma" panose="020B0604030504040204" pitchFamily="34" charset="0"/>
                <a:ea typeface="Tahoma" panose="020B0604030504040204" pitchFamily="34" charset="0"/>
                <a:cs typeface="Tahoma" panose="020B0604030504040204" pitchFamily="34" charset="0"/>
              </a:rPr>
              <a:t> Ποια </a:t>
            </a:r>
            <a:r>
              <a:rPr lang="el-GR" sz="1200" b="1" dirty="0">
                <a:latin typeface="Tahoma" panose="020B0604030504040204" pitchFamily="34" charset="0"/>
                <a:ea typeface="Tahoma" panose="020B0604030504040204" pitchFamily="34" charset="0"/>
                <a:cs typeface="Tahoma" panose="020B0604030504040204" pitchFamily="34" charset="0"/>
              </a:rPr>
              <a:t>θεωρείται ημερομηνία υπολογισμού για το όριο των 3 χρήσεων; Η επέτειος του συμβολαίου υγείας ή η ημερομηνία προσθήκης του </a:t>
            </a:r>
            <a:r>
              <a:rPr lang="el-GR" sz="1200" b="1" dirty="0" smtClean="0">
                <a:latin typeface="Tahoma" panose="020B0604030504040204" pitchFamily="34" charset="0"/>
                <a:ea typeface="Tahoma" panose="020B0604030504040204" pitchFamily="34" charset="0"/>
                <a:cs typeface="Tahoma" panose="020B0604030504040204" pitchFamily="34" charset="0"/>
              </a:rPr>
              <a:t>παραρτήματος; </a:t>
            </a:r>
            <a:endParaRPr lang="el-GR" sz="1200" b="1"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Το όριο των τριών (3) επισκέψεων κατ’ έτος μπορεί να εξαντληθεί κατά τη διάρκεια ενός ασφαλιστικού έτους. Όταν η κάλυψη προστίθεται σε υφιστάμενο συμβόλαιο σε ημερομηνία διαφορετική από αυτή της ανανέωσης, τότε σύμφωνα με την ισχύουσα πολιτική πληρώνεται με συμπληρωματική απόδειξη το μέρος του ασφαλίστρου που αντιστοιχεί στο διάστημα μέχρι την έκδοση της επόμενης απόδειξης και δικαιούται την πλήρη κάλυψη μέχρι την ημερομηνία της ανανέωσης όπου εκδίδεται η νέα ετήσια απόδειξη (ή η δόση αυτής που έχει επιλεχθεί)με όλες τις καλύψεις του συμβολαίου</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33"/>
            </a:pPr>
            <a:r>
              <a:rPr lang="el-GR" sz="1200" b="1" dirty="0" smtClean="0">
                <a:latin typeface="Tahoma" panose="020B0604030504040204" pitchFamily="34" charset="0"/>
                <a:ea typeface="Tahoma" panose="020B0604030504040204" pitchFamily="34" charset="0"/>
                <a:cs typeface="Tahoma" panose="020B0604030504040204" pitchFamily="34" charset="0"/>
              </a:rPr>
              <a:t> Εάν </a:t>
            </a:r>
            <a:r>
              <a:rPr lang="el-GR" sz="1200" b="1" dirty="0">
                <a:latin typeface="Tahoma" panose="020B0604030504040204" pitchFamily="34" charset="0"/>
                <a:ea typeface="Tahoma" panose="020B0604030504040204" pitchFamily="34" charset="0"/>
                <a:cs typeface="Tahoma" panose="020B0604030504040204" pitchFamily="34" charset="0"/>
              </a:rPr>
              <a:t>ξεπεραστούν οι τρεις (3) φορές, ισχύουν οι επιπλέον παροχές των νοσοκομείων τις επόμενες; </a:t>
            </a:r>
            <a:r>
              <a:rPr lang="el-GR" sz="1200" b="1" dirty="0" smtClean="0">
                <a:latin typeface="Tahoma" panose="020B0604030504040204" pitchFamily="34" charset="0"/>
                <a:ea typeface="Tahoma" panose="020B0604030504040204" pitchFamily="34" charset="0"/>
                <a:cs typeface="Tahoma" panose="020B0604030504040204" pitchFamily="34" charset="0"/>
              </a:rPr>
              <a:t> </a:t>
            </a:r>
            <a:endParaRPr lang="el-GR" sz="1200" b="1"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Ναι, οι επιπλέον δωρεάν παροχές προσφέρονται από τα νοσοκομεία ανεξάρτητα από την χρήση της νέας κάλυψης της Εθνικής για όσους ασφαλισμένους διαθέτουν νοσοκομειακό πρόγραμμα (ατομικό ή/και ομαδικό</a:t>
            </a:r>
            <a:r>
              <a:rPr lang="el-GR" sz="1200" dirty="0" smtClean="0">
                <a:latin typeface="Tahoma" panose="020B0604030504040204" pitchFamily="34" charset="0"/>
                <a:ea typeface="Tahoma" panose="020B0604030504040204" pitchFamily="34" charset="0"/>
                <a:cs typeface="Tahoma" panose="020B0604030504040204" pitchFamily="34" charset="0"/>
              </a:rPr>
              <a:t>).</a:t>
            </a:r>
            <a:endParaRPr lang="el-GR" sz="12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2</a:t>
            </a:r>
            <a:r>
              <a:rPr lang="en-US" sz="1400" dirty="0" smtClean="0">
                <a:solidFill>
                  <a:srgbClr val="15438D"/>
                </a:solidFill>
                <a:latin typeface="Arial" panose="020B0604020202020204" pitchFamily="34" charset="0"/>
                <a:cs typeface="Arial" panose="020B0604020202020204" pitchFamily="34" charset="0"/>
              </a:rPr>
              <a:t>2</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7006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3953390"/>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34"/>
            </a:pPr>
            <a:r>
              <a:rPr lang="el-GR" sz="1200" b="1" dirty="0" smtClean="0">
                <a:latin typeface="Tahoma" panose="020B0604030504040204" pitchFamily="34" charset="0"/>
                <a:ea typeface="Tahoma" panose="020B0604030504040204" pitchFamily="34" charset="0"/>
                <a:cs typeface="Tahoma" panose="020B0604030504040204" pitchFamily="34" charset="0"/>
              </a:rPr>
              <a:t> Το </a:t>
            </a:r>
            <a:r>
              <a:rPr lang="el-GR" sz="1200" b="1" dirty="0">
                <a:latin typeface="Tahoma" panose="020B0604030504040204" pitchFamily="34" charset="0"/>
                <a:ea typeface="Tahoma" panose="020B0604030504040204" pitchFamily="34" charset="0"/>
                <a:cs typeface="Tahoma" panose="020B0604030504040204" pitchFamily="34" charset="0"/>
              </a:rPr>
              <a:t>μέγιστο όριο επειγόντων περιστατικών ανάγεται σε μέγιστο όριο ετήσιας κάλυψης 1.800€ Ε1 και 3.000€ Ε2</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Όχι, το ανώτατο όριο ορίζεται ανά περιστατικό και δεν αθροίζεται σε ετήσια βάση</a:t>
            </a:r>
            <a:r>
              <a:rPr lang="el-GR" sz="1200"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342900" indent="-342900" algn="just">
              <a:lnSpc>
                <a:spcPct val="112000"/>
              </a:lnSpc>
              <a:buSzPct val="120000"/>
              <a:buFont typeface="+mj-lt"/>
              <a:buAutoNum type="arabicPeriod" startAt="35"/>
            </a:pPr>
            <a:r>
              <a:rPr lang="el-GR" sz="1200" b="1" dirty="0" smtClean="0">
                <a:latin typeface="Tahoma" panose="020B0604030504040204" pitchFamily="34" charset="0"/>
                <a:ea typeface="Tahoma" panose="020B0604030504040204" pitchFamily="34" charset="0"/>
                <a:cs typeface="Tahoma" panose="020B0604030504040204" pitchFamily="34" charset="0"/>
              </a:rPr>
              <a:t>Στα </a:t>
            </a:r>
            <a:r>
              <a:rPr lang="el-GR" sz="1200" b="1" dirty="0">
                <a:latin typeface="Tahoma" panose="020B0604030504040204" pitchFamily="34" charset="0"/>
                <a:ea typeface="Tahoma" panose="020B0604030504040204" pitchFamily="34" charset="0"/>
                <a:cs typeface="Tahoma" panose="020B0604030504040204" pitchFamily="34" charset="0"/>
              </a:rPr>
              <a:t>έξοδα κάλυψης εργαστηριακών εξετάσεων καλύπτονται οι αιματολογικές εξετάσεις για στρεπτόκοκκο και το </a:t>
            </a:r>
            <a:r>
              <a:rPr lang="el-GR" sz="1200" b="1" dirty="0" err="1">
                <a:latin typeface="Tahoma" panose="020B0604030504040204" pitchFamily="34" charset="0"/>
                <a:ea typeface="Tahoma" panose="020B0604030504040204" pitchFamily="34" charset="0"/>
                <a:cs typeface="Tahoma" panose="020B0604030504040204" pitchFamily="34" charset="0"/>
              </a:rPr>
              <a:t>strep</a:t>
            </a:r>
            <a:r>
              <a:rPr lang="el-GR" sz="1200" b="1" dirty="0">
                <a:latin typeface="Tahoma" panose="020B0604030504040204" pitchFamily="34" charset="0"/>
                <a:ea typeface="Tahoma" panose="020B0604030504040204" pitchFamily="34" charset="0"/>
                <a:cs typeface="Tahoma" panose="020B0604030504040204" pitchFamily="34" charset="0"/>
              </a:rPr>
              <a:t> </a:t>
            </a:r>
            <a:r>
              <a:rPr lang="el-GR" sz="1200" b="1" dirty="0" err="1">
                <a:latin typeface="Tahoma" panose="020B0604030504040204" pitchFamily="34" charset="0"/>
                <a:ea typeface="Tahoma" panose="020B0604030504040204" pitchFamily="34" charset="0"/>
                <a:cs typeface="Tahoma" panose="020B0604030504040204" pitchFamily="34" charset="0"/>
              </a:rPr>
              <a:t>test</a:t>
            </a:r>
            <a:r>
              <a:rPr lang="el-GR" sz="1200" b="1" dirty="0">
                <a:latin typeface="Tahoma" panose="020B0604030504040204" pitchFamily="34" charset="0"/>
                <a:ea typeface="Tahoma" panose="020B0604030504040204" pitchFamily="34" charset="0"/>
                <a:cs typeface="Tahoma" panose="020B0604030504040204" pitchFamily="34" charset="0"/>
              </a:rPr>
              <a:t>, το </a:t>
            </a:r>
            <a:r>
              <a:rPr lang="el-GR" sz="1200" b="1" dirty="0" err="1">
                <a:latin typeface="Tahoma" panose="020B0604030504040204" pitchFamily="34" charset="0"/>
                <a:ea typeface="Tahoma" panose="020B0604030504040204" pitchFamily="34" charset="0"/>
                <a:cs typeface="Tahoma" panose="020B0604030504040204" pitchFamily="34" charset="0"/>
              </a:rPr>
              <a:t>rapid</a:t>
            </a:r>
            <a:r>
              <a:rPr lang="el-GR" sz="1200" b="1" dirty="0">
                <a:latin typeface="Tahoma" panose="020B0604030504040204" pitchFamily="34" charset="0"/>
                <a:ea typeface="Tahoma" panose="020B0604030504040204" pitchFamily="34" charset="0"/>
                <a:cs typeface="Tahoma" panose="020B0604030504040204" pitchFamily="34" charset="0"/>
              </a:rPr>
              <a:t> </a:t>
            </a:r>
            <a:r>
              <a:rPr lang="el-GR" sz="1200" b="1" dirty="0" err="1">
                <a:latin typeface="Tahoma" panose="020B0604030504040204" pitchFamily="34" charset="0"/>
                <a:ea typeface="Tahoma" panose="020B0604030504040204" pitchFamily="34" charset="0"/>
                <a:cs typeface="Tahoma" panose="020B0604030504040204" pitchFamily="34" charset="0"/>
              </a:rPr>
              <a:t>test</a:t>
            </a:r>
            <a:r>
              <a:rPr lang="el-GR" sz="1200" b="1" dirty="0">
                <a:latin typeface="Tahoma" panose="020B0604030504040204" pitchFamily="34" charset="0"/>
                <a:ea typeface="Tahoma" panose="020B0604030504040204" pitchFamily="34" charset="0"/>
                <a:cs typeface="Tahoma" panose="020B0604030504040204" pitchFamily="34" charset="0"/>
              </a:rPr>
              <a:t>, το </a:t>
            </a:r>
            <a:r>
              <a:rPr lang="el-GR" sz="1200" b="1" dirty="0" err="1">
                <a:latin typeface="Tahoma" panose="020B0604030504040204" pitchFamily="34" charset="0"/>
                <a:ea typeface="Tahoma" panose="020B0604030504040204" pitchFamily="34" charset="0"/>
                <a:cs typeface="Tahoma" panose="020B0604030504040204" pitchFamily="34" charset="0"/>
              </a:rPr>
              <a:t>covid</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Ναι καλύπτονται όσες εξετάσεις είναι απαραίτητες για την έγκυρη διάγνωση της αιτίας του επείγοντος περιστατικού σύμφωνα με το ισχύον ιατρικό πρωτόκολλο. Υπενθυμίζεται ότι σύμφωνα με τους όρους ασφάλισης (ενότητα Γ2.Τί δεν καλύπτεται) δεν καλύπτονται οι μοριακές εξετάσεις πχ PCR ανίχνευσης του COVID-19 , αλλά καλύπτεται το </a:t>
            </a:r>
            <a:r>
              <a:rPr lang="el-GR" sz="1200" dirty="0" err="1">
                <a:latin typeface="Tahoma" panose="020B0604030504040204" pitchFamily="34" charset="0"/>
                <a:ea typeface="Tahoma" panose="020B0604030504040204" pitchFamily="34" charset="0"/>
                <a:cs typeface="Tahoma" panose="020B0604030504040204" pitchFamily="34" charset="0"/>
              </a:rPr>
              <a:t>rapid</a:t>
            </a:r>
            <a:r>
              <a:rPr lang="el-GR" sz="1200" dirty="0">
                <a:latin typeface="Tahoma" panose="020B0604030504040204" pitchFamily="34" charset="0"/>
                <a:ea typeface="Tahoma" panose="020B0604030504040204" pitchFamily="34" charset="0"/>
                <a:cs typeface="Tahoma" panose="020B0604030504040204" pitchFamily="34" charset="0"/>
              </a:rPr>
              <a:t> </a:t>
            </a:r>
            <a:r>
              <a:rPr lang="el-GR" sz="1200" dirty="0" err="1">
                <a:latin typeface="Tahoma" panose="020B0604030504040204" pitchFamily="34" charset="0"/>
                <a:ea typeface="Tahoma" panose="020B0604030504040204" pitchFamily="34" charset="0"/>
                <a:cs typeface="Tahoma" panose="020B0604030504040204" pitchFamily="34" charset="0"/>
              </a:rPr>
              <a:t>test</a:t>
            </a:r>
            <a:r>
              <a:rPr lang="el-GR" sz="1200"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36"/>
            </a:pPr>
            <a:r>
              <a:rPr lang="el-GR" sz="1200" b="1" dirty="0" smtClean="0">
                <a:latin typeface="Tahoma" panose="020B0604030504040204" pitchFamily="34" charset="0"/>
                <a:ea typeface="Tahoma" panose="020B0604030504040204" pitchFamily="34" charset="0"/>
                <a:cs typeface="Tahoma" panose="020B0604030504040204" pitchFamily="34" charset="0"/>
              </a:rPr>
              <a:t> Στις </a:t>
            </a:r>
            <a:r>
              <a:rPr lang="el-GR" sz="1200" b="1" dirty="0">
                <a:latin typeface="Tahoma" panose="020B0604030504040204" pitchFamily="34" charset="0"/>
                <a:ea typeface="Tahoma" panose="020B0604030504040204" pitchFamily="34" charset="0"/>
                <a:cs typeface="Tahoma" panose="020B0604030504040204" pitchFamily="34" charset="0"/>
              </a:rPr>
              <a:t>αναφερόμενες εξαιρέσεις ενδοσκοπικών πράξεων συμπεριλαμβάνονται ακόμα και οι «ρινοσκόπηση» &amp; «λαρυγγοσκόπηση»;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Ναι, οι συγκεκριμένες πράξεις συμπεριλαμβάνονται στις ενδοσκοπικές που εξαιρούνται</a:t>
            </a:r>
            <a:r>
              <a:rPr lang="el-GR" sz="1200"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endParaRPr lang="el-GR" sz="1200" b="1"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37"/>
            </a:pPr>
            <a:r>
              <a:rPr lang="el-GR" sz="1200" b="1" dirty="0" smtClean="0">
                <a:latin typeface="Tahoma" panose="020B0604030504040204" pitchFamily="34" charset="0"/>
                <a:ea typeface="Tahoma" panose="020B0604030504040204" pitchFamily="34" charset="0"/>
                <a:cs typeface="Tahoma" panose="020B0604030504040204" pitchFamily="34" charset="0"/>
              </a:rPr>
              <a:t> Αποζημιώνονται </a:t>
            </a:r>
            <a:r>
              <a:rPr lang="el-GR" sz="1200" b="1" dirty="0">
                <a:latin typeface="Tahoma" panose="020B0604030504040204" pitchFamily="34" charset="0"/>
                <a:ea typeface="Tahoma" panose="020B0604030504040204" pitchFamily="34" charset="0"/>
                <a:cs typeface="Tahoma" panose="020B0604030504040204" pitchFamily="34" charset="0"/>
              </a:rPr>
              <a:t>όλες οι ειδικότητες ιατρών στις οποίες χρήζει επίσκεψης ένα περιστατικό επειγόντων ακόμα και αν είναι on </a:t>
            </a:r>
            <a:r>
              <a:rPr lang="el-GR" sz="1200" b="1" dirty="0" err="1">
                <a:latin typeface="Tahoma" panose="020B0604030504040204" pitchFamily="34" charset="0"/>
                <a:ea typeface="Tahoma" panose="020B0604030504040204" pitchFamily="34" charset="0"/>
                <a:cs typeface="Tahoma" panose="020B0604030504040204" pitchFamily="34" charset="0"/>
              </a:rPr>
              <a:t>call</a:t>
            </a:r>
            <a:r>
              <a:rPr lang="el-GR" sz="1200" b="1" dirty="0">
                <a:latin typeface="Tahoma" panose="020B0604030504040204" pitchFamily="34" charset="0"/>
                <a:ea typeface="Tahoma" panose="020B0604030504040204" pitchFamily="34" charset="0"/>
                <a:cs typeface="Tahoma" panose="020B0604030504040204" pitchFamily="34" charset="0"/>
              </a:rPr>
              <a:t> μαζί με το σχετικό κόστος κλήσης</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Ναι, αποζημιώνονται και οι on-</a:t>
            </a:r>
            <a:r>
              <a:rPr lang="el-GR" sz="1200" dirty="0" err="1">
                <a:latin typeface="Tahoma" panose="020B0604030504040204" pitchFamily="34" charset="0"/>
                <a:ea typeface="Tahoma" panose="020B0604030504040204" pitchFamily="34" charset="0"/>
                <a:cs typeface="Tahoma" panose="020B0604030504040204" pitchFamily="34" charset="0"/>
              </a:rPr>
              <a:t>call</a:t>
            </a:r>
            <a:r>
              <a:rPr lang="el-GR" sz="1200" dirty="0">
                <a:latin typeface="Tahoma" panose="020B0604030504040204" pitchFamily="34" charset="0"/>
                <a:ea typeface="Tahoma" panose="020B0604030504040204" pitchFamily="34" charset="0"/>
                <a:cs typeface="Tahoma" panose="020B0604030504040204" pitchFamily="34" charset="0"/>
              </a:rPr>
              <a:t> επισκέψεις ιατρών.</a:t>
            </a:r>
          </a:p>
        </p:txBody>
      </p:sp>
      <p:sp>
        <p:nvSpPr>
          <p:cNvPr id="8" name="TextBox 7"/>
          <p:cNvSpPr txBox="1"/>
          <p:nvPr/>
        </p:nvSpPr>
        <p:spPr>
          <a:xfrm>
            <a:off x="8803662" y="6129871"/>
            <a:ext cx="383438"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23</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7549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2850267"/>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38"/>
            </a:pPr>
            <a:r>
              <a:rPr lang="el-GR" sz="1200" b="1" dirty="0" smtClean="0">
                <a:latin typeface="Tahoma" panose="020B0604030504040204" pitchFamily="34" charset="0"/>
                <a:ea typeface="Tahoma" panose="020B0604030504040204" pitchFamily="34" charset="0"/>
                <a:cs typeface="Tahoma" panose="020B0604030504040204" pitchFamily="34" charset="0"/>
              </a:rPr>
              <a:t> Σε </a:t>
            </a:r>
            <a:r>
              <a:rPr lang="el-GR" sz="1200" b="1" dirty="0">
                <a:latin typeface="Tahoma" panose="020B0604030504040204" pitchFamily="34" charset="0"/>
                <a:ea typeface="Tahoma" panose="020B0604030504040204" pitchFamily="34" charset="0"/>
                <a:cs typeface="Tahoma" panose="020B0604030504040204" pitchFamily="34" charset="0"/>
              </a:rPr>
              <a:t>περίπτωση μη διαθέσιμου νοσοκομείου πχ. σε κέντρο υγείας που έχουν στα νησιά ισχύει η απολογιστική αποζημίωση;</a:t>
            </a:r>
            <a:endParaRPr lang="el-GR" sz="1200" b="1"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Ναι, εφόσον η τοποθεσία του ασφαλισμένου κατά την εμφάνιση του επείγοντος περιστατικού απέχει περισσότερο από 30χλμ από το κοντινότερο συμβεβλημένο νοσοκομείο, μπορεί να επισκεφτεί οποιοδήποτε άλλο νοσοκομείο ή κέντρο υγείας της περιοχής (όχι ιδιωτικό ιατρείο) και τα τυχόν έξοδα καλύπτονται απολογιστικά σύμφωνα με τους όρους ασφάλισης</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buSzPct val="120000"/>
            </a:pPr>
            <a:endParaRPr lang="el-GR" sz="1200" dirty="0">
              <a:latin typeface="Tahoma" panose="020B0604030504040204" pitchFamily="34" charset="0"/>
              <a:ea typeface="Tahoma" panose="020B0604030504040204" pitchFamily="34" charset="0"/>
              <a:cs typeface="Tahoma" panose="020B0604030504040204" pitchFamily="34" charset="0"/>
            </a:endParaRPr>
          </a:p>
          <a:p>
            <a:pPr marL="228600" indent="-228600" algn="just">
              <a:lnSpc>
                <a:spcPct val="112000"/>
              </a:lnSpc>
              <a:buSzPct val="120000"/>
              <a:buFont typeface="+mj-lt"/>
              <a:buAutoNum type="arabicPeriod" startAt="39"/>
            </a:pPr>
            <a:r>
              <a:rPr lang="el-GR" sz="1200" b="1" dirty="0" smtClean="0">
                <a:latin typeface="Tahoma" panose="020B0604030504040204" pitchFamily="34" charset="0"/>
                <a:ea typeface="Tahoma" panose="020B0604030504040204" pitchFamily="34" charset="0"/>
                <a:cs typeface="Tahoma" panose="020B0604030504040204" pitchFamily="34" charset="0"/>
              </a:rPr>
              <a:t> Ο </a:t>
            </a:r>
            <a:r>
              <a:rPr lang="el-GR" sz="1200" b="1" dirty="0">
                <a:latin typeface="Tahoma" panose="020B0604030504040204" pitchFamily="34" charset="0"/>
                <a:ea typeface="Tahoma" panose="020B0604030504040204" pitchFamily="34" charset="0"/>
                <a:cs typeface="Tahoma" panose="020B0604030504040204" pitchFamily="34" charset="0"/>
              </a:rPr>
              <a:t>ασφαλισμένος έχει πρόγραμμα Προνομιακής Προστασίας, αν επιλέξει άλλο νοσοκομείο για τα επείγοντα πέραν του Ιατρικού απαιτείται η καταβολή της συμμετοχής ή θα </a:t>
            </a:r>
            <a:r>
              <a:rPr lang="el-GR" sz="1200" b="1" dirty="0" err="1">
                <a:latin typeface="Tahoma" panose="020B0604030504040204" pitchFamily="34" charset="0"/>
                <a:ea typeface="Tahoma" panose="020B0604030504040204" pitchFamily="34" charset="0"/>
                <a:cs typeface="Tahoma" panose="020B0604030504040204" pitchFamily="34" charset="0"/>
              </a:rPr>
              <a:t>απορροφηθεί</a:t>
            </a:r>
            <a:r>
              <a:rPr lang="el-GR" sz="1200" b="1" dirty="0">
                <a:latin typeface="Tahoma" panose="020B0604030504040204" pitchFamily="34" charset="0"/>
                <a:ea typeface="Tahoma" panose="020B0604030504040204" pitchFamily="34" charset="0"/>
                <a:cs typeface="Tahoma" panose="020B0604030504040204" pitchFamily="34" charset="0"/>
              </a:rPr>
              <a:t> από τις προβλεπόμενες </a:t>
            </a:r>
            <a:r>
              <a:rPr lang="el-GR" sz="1200" b="1" dirty="0" err="1">
                <a:latin typeface="Tahoma" panose="020B0604030504040204" pitchFamily="34" charset="0"/>
                <a:ea typeface="Tahoma" panose="020B0604030504040204" pitchFamily="34" charset="0"/>
                <a:cs typeface="Tahoma" panose="020B0604030504040204" pitchFamily="34" charset="0"/>
              </a:rPr>
              <a:t>extra</a:t>
            </a:r>
            <a:r>
              <a:rPr lang="el-GR" sz="1200" b="1" dirty="0">
                <a:latin typeface="Tahoma" panose="020B0604030504040204" pitchFamily="34" charset="0"/>
                <a:ea typeface="Tahoma" panose="020B0604030504040204" pitchFamily="34" charset="0"/>
                <a:cs typeface="Tahoma" panose="020B0604030504040204" pitchFamily="34" charset="0"/>
              </a:rPr>
              <a:t> παροχές</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Εφόσον διαθέτει και τη νέα κάλυψη των επειγόντων περιστατικών τότε αν θέλει να επωφεληθεί από τις δωρεάν παροχές που προσφέρει ο Όμιλος ΙΑΤΡΙΚΟΥ θα πρέπει να επισκεφτεί κάποιο από τα νοσοκομεία του ομίλου. Αν επισκεφτεί κάποιο άλλο νοσοκομείο όπως ισχύει και σήμερα δεν μπορεί να κάνει χρήση των δωρεάν παροχών</a:t>
            </a:r>
            <a:r>
              <a:rPr lang="el-GR" sz="1200" dirty="0" smtClean="0">
                <a:latin typeface="Tahoma" panose="020B0604030504040204" pitchFamily="34" charset="0"/>
                <a:ea typeface="Tahoma" panose="020B0604030504040204" pitchFamily="34" charset="0"/>
                <a:cs typeface="Tahoma" panose="020B0604030504040204" pitchFamily="34" charset="0"/>
              </a:rPr>
              <a:t>. </a:t>
            </a:r>
            <a:endParaRPr lang="el-GR" sz="12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2</a:t>
            </a:r>
            <a:r>
              <a:rPr lang="en-US" sz="1400" dirty="0" smtClean="0">
                <a:solidFill>
                  <a:srgbClr val="15438D"/>
                </a:solidFill>
                <a:latin typeface="Arial" panose="020B0604020202020204" pitchFamily="34" charset="0"/>
                <a:cs typeface="Arial" panose="020B0604020202020204" pitchFamily="34" charset="0"/>
              </a:rPr>
              <a:t>4</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9265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25405" y="1827283"/>
            <a:ext cx="7786491" cy="1574726"/>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startAt="40"/>
            </a:pPr>
            <a:r>
              <a:rPr lang="el-GR" sz="1200" b="1" dirty="0" smtClean="0">
                <a:latin typeface="Tahoma" panose="020B0604030504040204" pitchFamily="34" charset="0"/>
                <a:ea typeface="Tahoma" panose="020B0604030504040204" pitchFamily="34" charset="0"/>
                <a:cs typeface="Tahoma" panose="020B0604030504040204" pitchFamily="34" charset="0"/>
              </a:rPr>
              <a:t> Ασφαλισμένος </a:t>
            </a:r>
            <a:r>
              <a:rPr lang="el-GR" sz="1200" b="1" dirty="0">
                <a:latin typeface="Tahoma" panose="020B0604030504040204" pitchFamily="34" charset="0"/>
                <a:ea typeface="Tahoma" panose="020B0604030504040204" pitchFamily="34" charset="0"/>
                <a:cs typeface="Tahoma" panose="020B0604030504040204" pitchFamily="34" charset="0"/>
              </a:rPr>
              <a:t>με </a:t>
            </a:r>
            <a:r>
              <a:rPr lang="el-GR" sz="1200" b="1" dirty="0" err="1">
                <a:latin typeface="Tahoma" panose="020B0604030504040204" pitchFamily="34" charset="0"/>
                <a:ea typeface="Tahoma" panose="020B0604030504040204" pitchFamily="34" charset="0"/>
                <a:cs typeface="Tahoma" panose="020B0604030504040204" pitchFamily="34" charset="0"/>
              </a:rPr>
              <a:t>Full</a:t>
            </a:r>
            <a:r>
              <a:rPr lang="el-GR" sz="1200" b="1" dirty="0">
                <a:latin typeface="Tahoma" panose="020B0604030504040204" pitchFamily="34" charset="0"/>
                <a:ea typeface="Tahoma" panose="020B0604030504040204" pitchFamily="34" charset="0"/>
                <a:cs typeface="Tahoma" panose="020B0604030504040204" pitchFamily="34" charset="0"/>
              </a:rPr>
              <a:t> Ειδικό </a:t>
            </a:r>
            <a:r>
              <a:rPr lang="el-GR" sz="1200" b="1" dirty="0" err="1">
                <a:latin typeface="Tahoma" panose="020B0604030504040204" pitchFamily="34" charset="0"/>
                <a:ea typeface="Tahoma" panose="020B0604030504040204" pitchFamily="34" charset="0"/>
                <a:cs typeface="Tahoma" panose="020B0604030504040204" pitchFamily="34" charset="0"/>
              </a:rPr>
              <a:t>Metropolitan</a:t>
            </a:r>
            <a:r>
              <a:rPr lang="el-GR" sz="1200" b="1" dirty="0">
                <a:latin typeface="Tahoma" panose="020B0604030504040204" pitchFamily="34" charset="0"/>
                <a:ea typeface="Tahoma" panose="020B0604030504040204" pitchFamily="34" charset="0"/>
                <a:cs typeface="Tahoma" panose="020B0604030504040204" pitchFamily="34" charset="0"/>
              </a:rPr>
              <a:t> θα παίρνει το παράρτημα για όλα τα συμβεβλημένα</a:t>
            </a:r>
            <a:r>
              <a:rPr lang="el-GR" sz="1200" b="1"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buSzPct val="120000"/>
            </a:pPr>
            <a:r>
              <a:rPr lang="el-GR" sz="1200" dirty="0">
                <a:latin typeface="Tahoma" panose="020B0604030504040204" pitchFamily="34" charset="0"/>
                <a:ea typeface="Tahoma" panose="020B0604030504040204" pitchFamily="34" charset="0"/>
                <a:cs typeface="Tahoma" panose="020B0604030504040204" pitchFamily="34" charset="0"/>
              </a:rPr>
              <a:t>Ναι, εφόσον δεν απαιτείται ιατρικός έλεγχος για την συγκεκριμένη κάλυψη, κάθε ασφαλισμένος είτε διαθέτει το </a:t>
            </a:r>
            <a:r>
              <a:rPr lang="el-GR" sz="1200" dirty="0" err="1">
                <a:latin typeface="Tahoma" panose="020B0604030504040204" pitchFamily="34" charset="0"/>
                <a:ea typeface="Tahoma" panose="020B0604030504040204" pitchFamily="34" charset="0"/>
                <a:cs typeface="Tahoma" panose="020B0604030504040204" pitchFamily="34" charset="0"/>
              </a:rPr>
              <a:t>Full</a:t>
            </a:r>
            <a:r>
              <a:rPr lang="el-GR" sz="1200" dirty="0">
                <a:latin typeface="Tahoma" panose="020B0604030504040204" pitchFamily="34" charset="0"/>
                <a:ea typeface="Tahoma" panose="020B0604030504040204" pitchFamily="34" charset="0"/>
                <a:cs typeface="Tahoma" panose="020B0604030504040204" pitchFamily="34" charset="0"/>
              </a:rPr>
              <a:t> Ειδικό </a:t>
            </a:r>
            <a:r>
              <a:rPr lang="el-GR" sz="1200" dirty="0" err="1" smtClean="0">
                <a:latin typeface="Tahoma" panose="020B0604030504040204" pitchFamily="34" charset="0"/>
                <a:ea typeface="Tahoma" panose="020B0604030504040204" pitchFamily="34" charset="0"/>
                <a:cs typeface="Tahoma" panose="020B0604030504040204" pitchFamily="34" charset="0"/>
              </a:rPr>
              <a:t>Metropolitan</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a:latin typeface="Tahoma" panose="020B0604030504040204" pitchFamily="34" charset="0"/>
                <a:ea typeface="Tahoma" panose="020B0604030504040204" pitchFamily="34" charset="0"/>
                <a:cs typeface="Tahoma" panose="020B0604030504040204" pitchFamily="34" charset="0"/>
              </a:rPr>
              <a:t>σε ξεχωριστό συμβόλαιο) είτε όχι θα μπορεί να επισκεφτεί οποιοδήποτε νοσοκομείο μέλος του Δικτύου για την φροντίδα του επείγοντος περιστατικού. Ωστόσο με το Ειδικό δεν μπορεί να κάνει χρήση των επιπλέον δωρεάν παροχών σε οποιοδήποτε νοσοκομείο εκτός του </a:t>
            </a:r>
            <a:r>
              <a:rPr lang="el-GR" sz="1200" dirty="0" err="1">
                <a:latin typeface="Tahoma" panose="020B0604030504040204" pitchFamily="34" charset="0"/>
                <a:ea typeface="Tahoma" panose="020B0604030504040204" pitchFamily="34" charset="0"/>
                <a:cs typeface="Tahoma" panose="020B0604030504040204" pitchFamily="34" charset="0"/>
              </a:rPr>
              <a:t>Metropolitan</a:t>
            </a:r>
            <a:r>
              <a:rPr lang="el-GR" sz="1200" dirty="0">
                <a:latin typeface="Tahoma" panose="020B0604030504040204" pitchFamily="34" charset="0"/>
                <a:ea typeface="Tahoma" panose="020B0604030504040204" pitchFamily="34" charset="0"/>
                <a:cs typeface="Tahoma" panose="020B0604030504040204" pitchFamily="34" charset="0"/>
              </a:rPr>
              <a:t> και επιπλέον αν απαιτηθεί νοσηλεία και επιθυμεί να χρησιμοποιήσει το νοσοκομειακό του πρόγραμμα θα πρέπει να επισκεφτεί το </a:t>
            </a:r>
            <a:r>
              <a:rPr lang="el-GR" sz="1200" dirty="0" err="1">
                <a:latin typeface="Tahoma" panose="020B0604030504040204" pitchFamily="34" charset="0"/>
                <a:ea typeface="Tahoma" panose="020B0604030504040204" pitchFamily="34" charset="0"/>
                <a:cs typeface="Tahoma" panose="020B0604030504040204" pitchFamily="34" charset="0"/>
              </a:rPr>
              <a:t>Metropolitan</a:t>
            </a:r>
            <a:r>
              <a:rPr lang="el-GR" sz="1200" dirty="0">
                <a:latin typeface="Tahoma" panose="020B0604030504040204" pitchFamily="34" charset="0"/>
                <a:ea typeface="Tahoma" panose="020B0604030504040204" pitchFamily="34" charset="0"/>
                <a:cs typeface="Tahoma" panose="020B0604030504040204" pitchFamily="34" charset="0"/>
              </a:rPr>
              <a:t>.</a:t>
            </a:r>
            <a:endParaRPr lang="el-GR" sz="1200"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03662" y="6129871"/>
            <a:ext cx="383438"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2</a:t>
            </a:r>
            <a:r>
              <a:rPr lang="en-US" sz="1400" dirty="0" smtClean="0">
                <a:solidFill>
                  <a:srgbClr val="15438D"/>
                </a:solidFill>
                <a:latin typeface="Arial" panose="020B0604020202020204" pitchFamily="34" charset="0"/>
                <a:cs typeface="Arial" panose="020B0604020202020204" pitchFamily="34" charset="0"/>
              </a:rPr>
              <a:t>5</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246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font, graphics&#10;&#10;Description automatically generated">
            <a:extLst>
              <a:ext uri="{FF2B5EF4-FFF2-40B4-BE49-F238E27FC236}">
                <a16:creationId xmlns="" xmlns:a16="http://schemas.microsoft.com/office/drawing/2014/main" id="{65E8D1BF-63E3-2C93-1CF0-AEAD969C3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909" y="1680675"/>
            <a:ext cx="2211184" cy="2880360"/>
          </a:xfrm>
          <a:prstGeom prst="rect">
            <a:avLst/>
          </a:prstGeom>
        </p:spPr>
      </p:pic>
      <p:sp>
        <p:nvSpPr>
          <p:cNvPr id="7" name="TextBox 6">
            <a:extLst>
              <a:ext uri="{FF2B5EF4-FFF2-40B4-BE49-F238E27FC236}">
                <a16:creationId xmlns="" xmlns:a16="http://schemas.microsoft.com/office/drawing/2014/main" id="{2670EF82-C4A7-5F58-1938-67D5603555C5}"/>
              </a:ext>
            </a:extLst>
          </p:cNvPr>
          <p:cNvSpPr txBox="1"/>
          <p:nvPr/>
        </p:nvSpPr>
        <p:spPr>
          <a:xfrm>
            <a:off x="7196328" y="188609"/>
            <a:ext cx="1847461" cy="369332"/>
          </a:xfrm>
          <a:prstGeom prst="rect">
            <a:avLst/>
          </a:prstGeom>
          <a:noFill/>
        </p:spPr>
        <p:txBody>
          <a:bodyPr wrap="square">
            <a:spAutoFit/>
          </a:bodyPr>
          <a:lstStyle/>
          <a:p>
            <a:pPr algn="r"/>
            <a:r>
              <a:rPr lang="el-GR" dirty="0" smtClean="0">
                <a:solidFill>
                  <a:srgbClr val="002060"/>
                </a:solidFill>
                <a:latin typeface="Tahoma" panose="020B0604030504040204" pitchFamily="34" charset="0"/>
                <a:ea typeface="Tahoma" panose="020B0604030504040204" pitchFamily="34" charset="0"/>
                <a:cs typeface="Tahoma" panose="020B0604030504040204" pitchFamily="34" charset="0"/>
              </a:rPr>
              <a:t>Ενημέρωση</a:t>
            </a:r>
            <a:endParaRPr lang="en-GB"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 xmlns:a16="http://schemas.microsoft.com/office/drawing/2014/main" id="{2670EF82-C4A7-5F58-1938-67D5603555C5}"/>
              </a:ext>
            </a:extLst>
          </p:cNvPr>
          <p:cNvSpPr txBox="1"/>
          <p:nvPr/>
        </p:nvSpPr>
        <p:spPr>
          <a:xfrm>
            <a:off x="6912864" y="570106"/>
            <a:ext cx="2130925" cy="369332"/>
          </a:xfrm>
          <a:prstGeom prst="rect">
            <a:avLst/>
          </a:prstGeom>
          <a:noFill/>
        </p:spPr>
        <p:txBody>
          <a:bodyPr wrap="square">
            <a:spAutoFit/>
          </a:bodyPr>
          <a:lstStyle/>
          <a:p>
            <a:pPr algn="r"/>
            <a:r>
              <a:rPr lang="el-GR" dirty="0" smtClean="0">
                <a:solidFill>
                  <a:srgbClr val="004BA6"/>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 xmlns:a16="http://schemas.microsoft.com/office/drawing/2014/main" id="{1CFB9EDF-132F-226C-4C6A-7B1CB41F3629}"/>
              </a:ext>
            </a:extLst>
          </p:cNvPr>
          <p:cNvSpPr txBox="1"/>
          <p:nvPr/>
        </p:nvSpPr>
        <p:spPr>
          <a:xfrm>
            <a:off x="4739002" y="4130148"/>
            <a:ext cx="3511248" cy="43088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200" b="1" smtClean="0">
                <a:solidFill>
                  <a:srgbClr val="034EA2"/>
                </a:solidFill>
                <a:latin typeface="Arial" panose="020B0604020202020204" pitchFamily="34" charset="0"/>
                <a:ea typeface="ＭＳ Ｐゴシック"/>
                <a:cs typeface="Arial" panose="020B0604020202020204" pitchFamily="34" charset="0"/>
              </a:rPr>
              <a:t>Ευχαριστούμε</a:t>
            </a:r>
            <a:endParaRPr kumimoji="0" lang="en-GB" sz="2200" b="1" i="0" u="none" strike="noStrike" kern="1200" cap="none" spc="0" normalizeH="0" baseline="0" noProof="0" dirty="0">
              <a:ln>
                <a:noFill/>
              </a:ln>
              <a:solidFill>
                <a:srgbClr val="034EA2"/>
              </a:solidFill>
              <a:effectLst/>
              <a:uLnTx/>
              <a:uFillTx/>
              <a:latin typeface="Arial" panose="020B0604020202020204" pitchFamily="34" charset="0"/>
              <a:ea typeface="ＭＳ Ｐゴシック"/>
              <a:cs typeface="Arial" panose="020B0604020202020204" pitchFamily="34" charset="0"/>
            </a:endParaRPr>
          </a:p>
        </p:txBody>
      </p:sp>
      <p:sp>
        <p:nvSpPr>
          <p:cNvPr id="11" name="TextBox 10"/>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9256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6" name="TextBox 5">
            <a:extLst>
              <a:ext uri="{FF2B5EF4-FFF2-40B4-BE49-F238E27FC236}">
                <a16:creationId xmlns="" xmlns:a16="http://schemas.microsoft.com/office/drawing/2014/main" id="{EAF089D2-B2B3-9B7A-428D-B7448B83D86A}"/>
              </a:ext>
            </a:extLst>
          </p:cNvPr>
          <p:cNvSpPr txBox="1"/>
          <p:nvPr/>
        </p:nvSpPr>
        <p:spPr>
          <a:xfrm>
            <a:off x="549759" y="1855331"/>
            <a:ext cx="7757942" cy="345031"/>
          </a:xfrm>
          <a:prstGeom prst="rect">
            <a:avLst/>
          </a:prstGeom>
          <a:noFill/>
        </p:spPr>
        <p:txBody>
          <a:bodyPr wrap="square">
            <a:spAutoFit/>
          </a:bodyPr>
          <a:lstStyle/>
          <a:p>
            <a:pPr marL="342900" lvl="0" indent="-342900" algn="just">
              <a:lnSpc>
                <a:spcPct val="114000"/>
              </a:lnSpc>
              <a:buFont typeface="+mj-lt"/>
              <a:buAutoNum type="arabicPeriod"/>
            </a:pPr>
            <a:r>
              <a:rPr lang="el-GR" altLang="el-GR" sz="16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Λίγα λόγια για την αγορά</a:t>
            </a:r>
            <a:endParaRPr lang="el-GR" altLang="el-GR" sz="16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 xmlns:a16="http://schemas.microsoft.com/office/drawing/2014/main" id="{EAF089D2-B2B3-9B7A-428D-B7448B83D86A}"/>
              </a:ext>
            </a:extLst>
          </p:cNvPr>
          <p:cNvSpPr txBox="1"/>
          <p:nvPr/>
        </p:nvSpPr>
        <p:spPr>
          <a:xfrm>
            <a:off x="530353" y="2476251"/>
            <a:ext cx="7777348" cy="1761508"/>
          </a:xfrm>
          <a:prstGeom prst="rect">
            <a:avLst/>
          </a:prstGeom>
          <a:solidFill>
            <a:srgbClr val="E2F3FE"/>
          </a:solidFill>
        </p:spPr>
        <p:txBody>
          <a:bodyPr wrap="square">
            <a:spAutoFit/>
          </a:bodyPr>
          <a:lstStyle/>
          <a:p>
            <a:pPr lvl="0" algn="just">
              <a:lnSpc>
                <a:spcPct val="113000"/>
              </a:lnSpc>
              <a:buSzPct val="130000"/>
            </a:pPr>
            <a:r>
              <a:rPr lang="el-GR"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Από σχετική Έρευνα Ανταγωνισμού που διενεργήσαμε, διαπιστώθηκε ότι η πλειοψηφία του ανταγωνισμού δε διαθέτει ξεχωριστά προγράμματα ασφάλισης των επειγόντων περιστατικών. Αυτό αποτελεί μια καλή ευκαιρία για να προσθέσουμε στο </a:t>
            </a:r>
            <a:r>
              <a:rPr lang="el-GR" altLang="el-GR" sz="12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προϊοντικό</a:t>
            </a:r>
            <a:r>
              <a:rPr lang="el-GR"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μας χαρτοφυλάκιο ένα πρόγραμμα που να προσφέρει προστιθέμενη αξία στα ήδη υπάρχοντα νοσοκομειακά μας προγράμματα. </a:t>
            </a:r>
          </a:p>
          <a:p>
            <a:pPr lvl="0" algn="just">
              <a:lnSpc>
                <a:spcPct val="113000"/>
              </a:lnSpc>
              <a:buSzPct val="130000"/>
            </a:pPr>
            <a:endParaRPr lang="el-GR" altLang="el-GR"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a:lnSpc>
                <a:spcPct val="113000"/>
              </a:lnSpc>
              <a:buSzPct val="130000"/>
            </a:pPr>
            <a:r>
              <a:rPr lang="el-GR"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Ταυτόχρονα, αποτελεί μια </a:t>
            </a:r>
            <a:r>
              <a:rPr lang="el-GR" altLang="el-GR"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Μοναδική </a:t>
            </a:r>
            <a:r>
              <a:rPr lang="el-GR" altLang="el-GR" sz="1200" b="1" dirty="0">
                <a:solidFill>
                  <a:prstClr val="black"/>
                </a:solidFill>
                <a:latin typeface="Tahoma" panose="020B0604030504040204" pitchFamily="34" charset="0"/>
                <a:ea typeface="Tahoma" panose="020B0604030504040204" pitchFamily="34" charset="0"/>
                <a:cs typeface="Tahoma" panose="020B0604030504040204" pitchFamily="34" charset="0"/>
              </a:rPr>
              <a:t>Π</a:t>
            </a:r>
            <a:r>
              <a:rPr lang="el-GR" altLang="el-GR"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ρόταση </a:t>
            </a:r>
            <a:r>
              <a:rPr lang="el-GR" altLang="el-GR" sz="1200" b="1" dirty="0">
                <a:solidFill>
                  <a:prstClr val="black"/>
                </a:solidFill>
                <a:latin typeface="Tahoma" panose="020B0604030504040204" pitchFamily="34" charset="0"/>
                <a:ea typeface="Tahoma" panose="020B0604030504040204" pitchFamily="34" charset="0"/>
                <a:cs typeface="Tahoma" panose="020B0604030504040204" pitchFamily="34" charset="0"/>
              </a:rPr>
              <a:t>Π</a:t>
            </a:r>
            <a:r>
              <a:rPr lang="el-GR" altLang="el-GR"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ώλησης </a:t>
            </a:r>
            <a:r>
              <a:rPr lang="el-GR"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r>
              <a:rPr lang="en-US"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USP – Unique Sales Proposition) </a:t>
            </a:r>
            <a:r>
              <a:rPr lang="el-GR"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ικανή να ενισχύσει τις πωλήσεις του </a:t>
            </a:r>
            <a:r>
              <a:rPr lang="en-US"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Full [Health]</a:t>
            </a:r>
            <a:r>
              <a:rPr lang="el-GR"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ενώ ταυτόχρονα υπογραμμίζει τον χαρακτήρα της </a:t>
            </a:r>
            <a:r>
              <a:rPr lang="el-GR" altLang="el-GR"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καινοτομίας και της ευελιξίας </a:t>
            </a:r>
            <a:r>
              <a:rPr lang="el-GR" altLang="el-GR"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της Εθνικής Ασφαλιστικής.</a:t>
            </a:r>
          </a:p>
        </p:txBody>
      </p:sp>
      <p:sp>
        <p:nvSpPr>
          <p:cNvPr id="8" name="TextBox 7"/>
          <p:cNvSpPr txBox="1"/>
          <p:nvPr/>
        </p:nvSpPr>
        <p:spPr>
          <a:xfrm>
            <a:off x="8876814" y="6139015"/>
            <a:ext cx="284052"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3</a:t>
            </a:r>
            <a:endParaRPr lang="el-GR" sz="1400" dirty="0">
              <a:solidFill>
                <a:srgbClr val="15438D"/>
              </a:solidFill>
              <a:latin typeface="Arial" panose="020B0604020202020204" pitchFamily="34" charset="0"/>
              <a:cs typeface="Arial" panose="020B0604020202020204" pitchFamily="34" charset="0"/>
            </a:endParaRPr>
          </a:p>
        </p:txBody>
      </p:sp>
      <p:pic>
        <p:nvPicPr>
          <p:cNvPr id="10" name="Εικόνα 9"/>
          <p:cNvPicPr>
            <a:picLocks noChangeAspect="1"/>
          </p:cNvPicPr>
          <p:nvPr/>
        </p:nvPicPr>
        <p:blipFill>
          <a:blip r:embed="rId3"/>
          <a:stretch>
            <a:fillRect/>
          </a:stretch>
        </p:blipFill>
        <p:spPr>
          <a:xfrm>
            <a:off x="8311896" y="4513649"/>
            <a:ext cx="848970" cy="1102078"/>
          </a:xfrm>
          <a:prstGeom prst="rect">
            <a:avLst/>
          </a:prstGeom>
        </p:spPr>
      </p:pic>
      <p:sp>
        <p:nvSpPr>
          <p:cNvPr id="11" name="TextBox 10">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423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7" name="TextBox 6">
            <a:extLst>
              <a:ext uri="{FF2B5EF4-FFF2-40B4-BE49-F238E27FC236}">
                <a16:creationId xmlns="" xmlns:a16="http://schemas.microsoft.com/office/drawing/2014/main" id="{EAF089D2-B2B3-9B7A-428D-B7448B83D86A}"/>
              </a:ext>
            </a:extLst>
          </p:cNvPr>
          <p:cNvSpPr txBox="1"/>
          <p:nvPr/>
        </p:nvSpPr>
        <p:spPr>
          <a:xfrm>
            <a:off x="530353" y="2021830"/>
            <a:ext cx="7781544" cy="3140475"/>
          </a:xfrm>
          <a:prstGeom prst="rect">
            <a:avLst/>
          </a:prstGeom>
          <a:solidFill>
            <a:srgbClr val="E2F3FE"/>
          </a:solidFill>
        </p:spPr>
        <p:txBody>
          <a:bodyPr wrap="square">
            <a:spAutoFit/>
          </a:bodyPr>
          <a:lstStyle/>
          <a:p>
            <a:pPr algn="just">
              <a:lnSpc>
                <a:spcPct val="112000"/>
              </a:lnSpc>
              <a:spcAft>
                <a:spcPts val="400"/>
              </a:spcAft>
              <a:tabLst>
                <a:tab pos="182563" algn="l"/>
              </a:tabLst>
            </a:pPr>
            <a:r>
              <a:rPr lang="el-GR" sz="1200" b="1" dirty="0" smtClean="0">
                <a:latin typeface="Tahoma" panose="020B0604030504040204" pitchFamily="34" charset="0"/>
                <a:ea typeface="Tahoma" panose="020B0604030504040204" pitchFamily="34" charset="0"/>
                <a:cs typeface="Tahoma" panose="020B0604030504040204" pitchFamily="34" charset="0"/>
              </a:rPr>
              <a:t>Βασικά σημεία </a:t>
            </a:r>
          </a:p>
          <a:p>
            <a:pPr marL="171450" indent="-171450" algn="just">
              <a:lnSpc>
                <a:spcPct val="112000"/>
              </a:lnSpc>
              <a:spcAft>
                <a:spcPts val="400"/>
              </a:spcAft>
              <a:buFont typeface="Arial" panose="020B0604020202020204" pitchFamily="34" charset="0"/>
              <a:buChar char="•"/>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Διαθέτουν </a:t>
            </a:r>
            <a:r>
              <a:rPr lang="el-GR" sz="1200" b="1" dirty="0" smtClean="0">
                <a:latin typeface="Tahoma" panose="020B0604030504040204" pitchFamily="34" charset="0"/>
                <a:ea typeface="Tahoma" panose="020B0604030504040204" pitchFamily="34" charset="0"/>
                <a:cs typeface="Tahoma" panose="020B0604030504040204" pitchFamily="34" charset="0"/>
              </a:rPr>
              <a:t>ξεχωριστό πρόγραμμα</a:t>
            </a:r>
            <a:r>
              <a:rPr lang="el-GR" sz="1200" dirty="0" smtClean="0">
                <a:latin typeface="Tahoma" panose="020B0604030504040204" pitchFamily="34" charset="0"/>
                <a:ea typeface="Tahoma" panose="020B0604030504040204" pitchFamily="34" charset="0"/>
                <a:cs typeface="Tahoma" panose="020B0604030504040204" pitchFamily="34" charset="0"/>
              </a:rPr>
              <a:t> κάλυψης επειγόντων περιστατικών οι εταιρείες </a:t>
            </a:r>
            <a:r>
              <a:rPr lang="en-US" sz="1200" b="1" dirty="0" smtClean="0">
                <a:latin typeface="Tahoma" panose="020B0604030504040204" pitchFamily="34" charset="0"/>
                <a:ea typeface="Tahoma" panose="020B0604030504040204" pitchFamily="34" charset="0"/>
                <a:cs typeface="Tahoma" panose="020B0604030504040204" pitchFamily="34" charset="0"/>
              </a:rPr>
              <a:t>Eurolife</a:t>
            </a:r>
            <a:r>
              <a:rPr lang="en-US" sz="1200" dirty="0" smtClean="0">
                <a:latin typeface="Tahoma" panose="020B0604030504040204" pitchFamily="34" charset="0"/>
                <a:ea typeface="Tahoma" panose="020B0604030504040204" pitchFamily="34" charset="0"/>
                <a:cs typeface="Tahoma" panose="020B0604030504040204" pitchFamily="34" charset="0"/>
              </a:rPr>
              <a:t> (Extra Hospital Care) </a:t>
            </a:r>
            <a:r>
              <a:rPr lang="el-GR" sz="1200" dirty="0" smtClean="0">
                <a:latin typeface="Tahoma" panose="020B0604030504040204" pitchFamily="34" charset="0"/>
                <a:ea typeface="Tahoma" panose="020B0604030504040204" pitchFamily="34" charset="0"/>
                <a:cs typeface="Tahoma" panose="020B0604030504040204" pitchFamily="34" charset="0"/>
              </a:rPr>
              <a:t>και </a:t>
            </a:r>
            <a:r>
              <a:rPr lang="en-US" sz="1200" b="1" dirty="0" smtClean="0">
                <a:latin typeface="Tahoma" panose="020B0604030504040204" pitchFamily="34" charset="0"/>
                <a:ea typeface="Tahoma" panose="020B0604030504040204" pitchFamily="34" charset="0"/>
                <a:cs typeface="Tahoma" panose="020B0604030504040204" pitchFamily="34" charset="0"/>
              </a:rPr>
              <a:t>Interamerican</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smtClean="0">
                <a:latin typeface="Tahoma" panose="020B0604030504040204" pitchFamily="34" charset="0"/>
                <a:ea typeface="Tahoma" panose="020B0604030504040204" pitchFamily="34" charset="0"/>
                <a:cs typeface="Tahoma" panose="020B0604030504040204" pitchFamily="34" charset="0"/>
              </a:rPr>
              <a:t>Επείγοντα Περιστατικά)  </a:t>
            </a:r>
          </a:p>
          <a:p>
            <a:pPr marL="171450" indent="-171450" algn="just">
              <a:lnSpc>
                <a:spcPct val="112000"/>
              </a:lnSpc>
              <a:spcAft>
                <a:spcPts val="400"/>
              </a:spcAft>
              <a:buFont typeface="Arial" panose="020B0604020202020204" pitchFamily="34" charset="0"/>
              <a:buChar char="•"/>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Διαθέτουν </a:t>
            </a:r>
            <a:r>
              <a:rPr lang="el-GR" sz="1200" b="1" dirty="0" smtClean="0">
                <a:latin typeface="Tahoma" panose="020B0604030504040204" pitchFamily="34" charset="0"/>
                <a:ea typeface="Tahoma" panose="020B0604030504040204" pitchFamily="34" charset="0"/>
                <a:cs typeface="Tahoma" panose="020B0604030504040204" pitchFamily="34" charset="0"/>
              </a:rPr>
              <a:t>παροχές επειγόντων στα προγράμματα υγείας </a:t>
            </a:r>
            <a:r>
              <a:rPr lang="el-GR" sz="1200" dirty="0" smtClean="0">
                <a:latin typeface="Tahoma" panose="020B0604030504040204" pitchFamily="34" charset="0"/>
                <a:ea typeface="Tahoma" panose="020B0604030504040204" pitchFamily="34" charset="0"/>
                <a:cs typeface="Tahoma" panose="020B0604030504040204" pitchFamily="34" charset="0"/>
              </a:rPr>
              <a:t>τους οι εταιρείες </a:t>
            </a:r>
            <a:r>
              <a:rPr lang="en-US" sz="1200" b="1" dirty="0" smtClean="0">
                <a:latin typeface="Tahoma" panose="020B0604030504040204" pitchFamily="34" charset="0"/>
                <a:ea typeface="Tahoma" panose="020B0604030504040204" pitchFamily="34" charset="0"/>
                <a:cs typeface="Tahoma" panose="020B0604030504040204" pitchFamily="34" charset="0"/>
              </a:rPr>
              <a:t>Generali</a:t>
            </a:r>
            <a:r>
              <a:rPr lang="en-US" sz="1200" dirty="0" smtClean="0">
                <a:latin typeface="Tahoma" panose="020B0604030504040204" pitchFamily="34" charset="0"/>
                <a:ea typeface="Tahoma" panose="020B0604030504040204" pitchFamily="34" charset="0"/>
                <a:cs typeface="Tahoma" panose="020B0604030504040204" pitchFamily="34" charset="0"/>
              </a:rPr>
              <a:t> (Life On), </a:t>
            </a:r>
            <a:r>
              <a:rPr lang="el-GR" sz="1200" b="1" dirty="0" smtClean="0">
                <a:latin typeface="Tahoma" panose="020B0604030504040204" pitchFamily="34" charset="0"/>
                <a:ea typeface="Tahoma" panose="020B0604030504040204" pitchFamily="34" charset="0"/>
                <a:cs typeface="Tahoma" panose="020B0604030504040204" pitchFamily="34" charset="0"/>
              </a:rPr>
              <a:t>Ατλαντική Ένωση </a:t>
            </a:r>
            <a:r>
              <a:rPr lang="el-GR" sz="1200" dirty="0" smtClean="0">
                <a:latin typeface="Tahoma" panose="020B0604030504040204" pitchFamily="34" charset="0"/>
                <a:ea typeface="Tahoma" panose="020B0604030504040204" pitchFamily="34" charset="0"/>
                <a:cs typeface="Tahoma" panose="020B0604030504040204" pitchFamily="34" charset="0"/>
              </a:rPr>
              <a:t>(</a:t>
            </a:r>
            <a:r>
              <a:rPr lang="en-US" sz="1200" dirty="0" smtClean="0">
                <a:latin typeface="Tahoma" panose="020B0604030504040204" pitchFamily="34" charset="0"/>
                <a:ea typeface="Tahoma" panose="020B0604030504040204" pitchFamily="34" charset="0"/>
                <a:cs typeface="Tahoma" panose="020B0604030504040204" pitchFamily="34" charset="0"/>
              </a:rPr>
              <a:t>Extra Protection Plus), </a:t>
            </a:r>
            <a:r>
              <a:rPr lang="el-GR" sz="1200" b="1" dirty="0" smtClean="0">
                <a:latin typeface="Tahoma" panose="020B0604030504040204" pitchFamily="34" charset="0"/>
                <a:ea typeface="Tahoma" panose="020B0604030504040204" pitchFamily="34" charset="0"/>
                <a:cs typeface="Tahoma" panose="020B0604030504040204" pitchFamily="34" charset="0"/>
              </a:rPr>
              <a:t>Υδρόγειος</a:t>
            </a:r>
            <a:r>
              <a:rPr lang="el-GR" sz="1200" dirty="0" smtClean="0">
                <a:latin typeface="Tahoma" panose="020B0604030504040204" pitchFamily="34" charset="0"/>
                <a:ea typeface="Tahoma" panose="020B0604030504040204" pitchFamily="34" charset="0"/>
                <a:cs typeface="Tahoma" panose="020B0604030504040204" pitchFamily="34" charset="0"/>
              </a:rPr>
              <a:t> (Πλάνο Υγείας </a:t>
            </a:r>
            <a:r>
              <a:rPr lang="en-US" sz="1200" dirty="0" smtClean="0">
                <a:latin typeface="Tahoma" panose="020B0604030504040204" pitchFamily="34" charset="0"/>
                <a:ea typeface="Tahoma" panose="020B0604030504040204" pitchFamily="34" charset="0"/>
                <a:cs typeface="Tahoma" panose="020B0604030504040204" pitchFamily="34" charset="0"/>
              </a:rPr>
              <a:t>Priority (Standard &amp; Advance)), </a:t>
            </a:r>
            <a:r>
              <a:rPr lang="en-US" sz="1200" b="1" dirty="0" err="1" smtClean="0">
                <a:latin typeface="Tahoma" panose="020B0604030504040204" pitchFamily="34" charset="0"/>
                <a:ea typeface="Tahoma" panose="020B0604030504040204" pitchFamily="34" charset="0"/>
                <a:cs typeface="Tahoma" panose="020B0604030504040204" pitchFamily="34" charset="0"/>
              </a:rPr>
              <a:t>Interlife</a:t>
            </a:r>
            <a:r>
              <a:rPr lang="en-US" sz="1200" dirty="0" smtClean="0">
                <a:latin typeface="Tahoma" panose="020B0604030504040204" pitchFamily="34" charset="0"/>
                <a:ea typeface="Tahoma" panose="020B0604030504040204" pitchFamily="34" charset="0"/>
                <a:cs typeface="Tahoma" panose="020B0604030504040204" pitchFamily="34" charset="0"/>
              </a:rPr>
              <a:t> (Kinder CARE)  </a:t>
            </a: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 Δεν διαθέτουν καθόλου </a:t>
            </a:r>
            <a:r>
              <a:rPr lang="el-GR" sz="1200" b="1" dirty="0" smtClean="0">
                <a:latin typeface="Tahoma" panose="020B0604030504040204" pitchFamily="34" charset="0"/>
                <a:ea typeface="Tahoma" panose="020B0604030504040204" pitchFamily="34" charset="0"/>
                <a:cs typeface="Tahoma" panose="020B0604030504040204" pitchFamily="34" charset="0"/>
              </a:rPr>
              <a:t>πρόγραμμα επειγόντων περιστατικών </a:t>
            </a:r>
            <a:r>
              <a:rPr lang="el-GR" sz="1200" dirty="0" smtClean="0">
                <a:latin typeface="Tahoma" panose="020B0604030504040204" pitchFamily="34" charset="0"/>
                <a:ea typeface="Tahoma" panose="020B0604030504040204" pitchFamily="34" charset="0"/>
                <a:cs typeface="Tahoma" panose="020B0604030504040204" pitchFamily="34" charset="0"/>
              </a:rPr>
              <a:t>οι ΝΝ, </a:t>
            </a:r>
            <a:r>
              <a:rPr lang="en-US" sz="1200" dirty="0" err="1" smtClean="0">
                <a:latin typeface="Tahoma" panose="020B0604030504040204" pitchFamily="34" charset="0"/>
                <a:ea typeface="Tahoma" panose="020B0604030504040204" pitchFamily="34" charset="0"/>
                <a:cs typeface="Tahoma" panose="020B0604030504040204" pitchFamily="34" charset="0"/>
              </a:rPr>
              <a:t>Groupama</a:t>
            </a:r>
            <a:r>
              <a:rPr lang="en-US" sz="1200" dirty="0" smtClean="0">
                <a:latin typeface="Tahoma" panose="020B0604030504040204" pitchFamily="34" charset="0"/>
                <a:ea typeface="Tahoma" panose="020B0604030504040204" pitchFamily="34" charset="0"/>
                <a:cs typeface="Tahoma" panose="020B0604030504040204" pitchFamily="34" charset="0"/>
              </a:rPr>
              <a:t>, Ergo, Allianz, </a:t>
            </a:r>
            <a:r>
              <a:rPr lang="en-US" sz="1200" dirty="0" err="1" smtClean="0">
                <a:latin typeface="Tahoma" panose="020B0604030504040204" pitchFamily="34" charset="0"/>
                <a:ea typeface="Tahoma" panose="020B0604030504040204" pitchFamily="34" charset="0"/>
                <a:cs typeface="Tahoma" panose="020B0604030504040204" pitchFamily="34" charset="0"/>
              </a:rPr>
              <a:t>Interasco</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smtClean="0">
                <a:latin typeface="Tahoma" panose="020B0604030504040204" pitchFamily="34" charset="0"/>
                <a:ea typeface="Tahoma" panose="020B0604030504040204" pitchFamily="34" charset="0"/>
                <a:cs typeface="Tahoma" panose="020B0604030504040204" pitchFamily="34" charset="0"/>
              </a:rPr>
              <a:t>Μινέττα </a:t>
            </a:r>
          </a:p>
          <a:p>
            <a:pPr marL="171450" indent="-171450" algn="just">
              <a:lnSpc>
                <a:spcPct val="112000"/>
              </a:lnSpc>
              <a:spcAft>
                <a:spcPts val="400"/>
              </a:spcAft>
              <a:buFont typeface="Arial" panose="020B0604020202020204" pitchFamily="34" charset="0"/>
              <a:buChar char="•"/>
              <a:tabLst>
                <a:tab pos="182563" algn="l"/>
              </a:tabLst>
            </a:pP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r>
              <a:rPr lang="el-GR" sz="1200" u="sng" dirty="0" smtClean="0">
                <a:latin typeface="Tahoma" panose="020B0604030504040204" pitchFamily="34" charset="0"/>
                <a:ea typeface="Tahoma" panose="020B0604030504040204" pitchFamily="34" charset="0"/>
                <a:cs typeface="Tahoma" panose="020B0604030504040204" pitchFamily="34" charset="0"/>
              </a:rPr>
              <a:t>Άρα: </a:t>
            </a: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Η εισαγωγή του </a:t>
            </a:r>
            <a:r>
              <a:rPr lang="en-US" sz="1200" dirty="0" smtClean="0">
                <a:latin typeface="Tahoma" panose="020B0604030504040204" pitchFamily="34" charset="0"/>
                <a:ea typeface="Tahoma" panose="020B0604030504040204" pitchFamily="34" charset="0"/>
                <a:cs typeface="Tahoma" panose="020B0604030504040204" pitchFamily="34" charset="0"/>
              </a:rPr>
              <a:t>Full [Health] Emergency Care</a:t>
            </a:r>
            <a:r>
              <a:rPr lang="el-GR" sz="1200" dirty="0">
                <a:latin typeface="Tahoma" panose="020B0604030504040204" pitchFamily="34" charset="0"/>
                <a:ea typeface="Tahoma" panose="020B0604030504040204" pitchFamily="34" charset="0"/>
                <a:cs typeface="Tahoma" panose="020B0604030504040204" pitchFamily="34" charset="0"/>
              </a:rPr>
              <a:t> </a:t>
            </a:r>
            <a:r>
              <a:rPr lang="el-GR" sz="1200" dirty="0" smtClean="0">
                <a:latin typeface="Tahoma" panose="020B0604030504040204" pitchFamily="34" charset="0"/>
                <a:ea typeface="Tahoma" panose="020B0604030504040204" pitchFamily="34" charset="0"/>
                <a:cs typeface="Tahoma" panose="020B0604030504040204" pitchFamily="34" charset="0"/>
              </a:rPr>
              <a:t>αποτελεί </a:t>
            </a:r>
            <a:r>
              <a:rPr lang="el-GR" sz="1200" b="1" dirty="0" smtClean="0">
                <a:latin typeface="Tahoma" panose="020B0604030504040204" pitchFamily="34" charset="0"/>
                <a:ea typeface="Tahoma" panose="020B0604030504040204" pitchFamily="34" charset="0"/>
                <a:cs typeface="Tahoma" panose="020B0604030504040204" pitchFamily="34" charset="0"/>
              </a:rPr>
              <a:t>ευκαιρία</a:t>
            </a:r>
            <a:r>
              <a:rPr lang="el-GR" sz="1200" dirty="0" smtClean="0">
                <a:latin typeface="Tahoma" panose="020B0604030504040204" pitchFamily="34" charset="0"/>
                <a:ea typeface="Tahoma" panose="020B0604030504040204" pitchFamily="34" charset="0"/>
                <a:cs typeface="Tahoma" panose="020B0604030504040204" pitchFamily="34" charset="0"/>
              </a:rPr>
              <a:t> για την παροχή προς τους πελάτες μας ενός </a:t>
            </a:r>
            <a:r>
              <a:rPr lang="el-GR" sz="1200" b="1" dirty="0" smtClean="0">
                <a:latin typeface="Tahoma" panose="020B0604030504040204" pitchFamily="34" charset="0"/>
                <a:ea typeface="Tahoma" panose="020B0604030504040204" pitchFamily="34" charset="0"/>
                <a:cs typeface="Tahoma" panose="020B0604030504040204" pitchFamily="34" charset="0"/>
              </a:rPr>
              <a:t>καινοτόμου προϊόντος </a:t>
            </a:r>
            <a:r>
              <a:rPr lang="el-GR" sz="1200" dirty="0" smtClean="0">
                <a:latin typeface="Tahoma" panose="020B0604030504040204" pitchFamily="34" charset="0"/>
                <a:ea typeface="Tahoma" panose="020B0604030504040204" pitchFamily="34" charset="0"/>
                <a:cs typeface="Tahoma" panose="020B0604030504040204" pitchFamily="34" charset="0"/>
              </a:rPr>
              <a:t>που δεν διατίθεται από τις περισσότερες ασφαλιστικές εταιρείες του χώρου. </a:t>
            </a: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 </a:t>
            </a:r>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76814" y="6139015"/>
            <a:ext cx="284052"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4</a:t>
            </a:r>
            <a:endParaRPr lang="el-GR" sz="1400" dirty="0">
              <a:solidFill>
                <a:srgbClr val="15438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Εικόνα 9"/>
          <p:cNvPicPr>
            <a:picLocks noChangeAspect="1"/>
          </p:cNvPicPr>
          <p:nvPr/>
        </p:nvPicPr>
        <p:blipFill>
          <a:blip r:embed="rId3"/>
          <a:stretch>
            <a:fillRect/>
          </a:stretch>
        </p:blipFill>
        <p:spPr>
          <a:xfrm>
            <a:off x="8311896" y="4512764"/>
            <a:ext cx="848970" cy="1102078"/>
          </a:xfrm>
          <a:prstGeom prst="rect">
            <a:avLst/>
          </a:prstGeom>
        </p:spPr>
      </p:pic>
      <p:sp>
        <p:nvSpPr>
          <p:cNvPr id="11" name="TextBox 10">
            <a:extLst>
              <a:ext uri="{FF2B5EF4-FFF2-40B4-BE49-F238E27FC236}">
                <a16:creationId xmlns="" xmlns:a16="http://schemas.microsoft.com/office/drawing/2014/main" id="{EAF089D2-B2B3-9B7A-428D-B7448B83D86A}"/>
              </a:ext>
            </a:extLst>
          </p:cNvPr>
          <p:cNvSpPr txBox="1"/>
          <p:nvPr/>
        </p:nvSpPr>
        <p:spPr>
          <a:xfrm>
            <a:off x="5717549" y="988902"/>
            <a:ext cx="3443317"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Λίγα λόγια για την αγορά </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3135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7" name="TextBox 6">
            <a:extLst>
              <a:ext uri="{FF2B5EF4-FFF2-40B4-BE49-F238E27FC236}">
                <a16:creationId xmlns="" xmlns:a16="http://schemas.microsoft.com/office/drawing/2014/main" id="{EAF089D2-B2B3-9B7A-428D-B7448B83D86A}"/>
              </a:ext>
            </a:extLst>
          </p:cNvPr>
          <p:cNvSpPr txBox="1"/>
          <p:nvPr/>
        </p:nvSpPr>
        <p:spPr>
          <a:xfrm>
            <a:off x="530353" y="2021830"/>
            <a:ext cx="7781544" cy="2468625"/>
          </a:xfrm>
          <a:prstGeom prst="rect">
            <a:avLst/>
          </a:prstGeom>
          <a:solidFill>
            <a:srgbClr val="E2F3FE"/>
          </a:solidFill>
        </p:spPr>
        <p:txBody>
          <a:bodyPr wrap="square">
            <a:spAutoFit/>
          </a:bodyPr>
          <a:lstStyle/>
          <a:p>
            <a:pPr algn="just">
              <a:lnSpc>
                <a:spcPct val="112000"/>
              </a:lnSpc>
              <a:spcAft>
                <a:spcPts val="400"/>
              </a:spcAft>
              <a:tabLst>
                <a:tab pos="182563" algn="l"/>
              </a:tabLst>
            </a:pPr>
            <a:r>
              <a:rPr lang="el-GR" sz="1200" b="1" dirty="0" smtClean="0">
                <a:latin typeface="Tahoma" panose="020B0604030504040204" pitchFamily="34" charset="0"/>
                <a:ea typeface="Tahoma" panose="020B0604030504040204" pitchFamily="34" charset="0"/>
                <a:cs typeface="Tahoma" panose="020B0604030504040204" pitchFamily="34" charset="0"/>
              </a:rPr>
              <a:t>Σύγκριση με ανταγωνισμό</a:t>
            </a:r>
          </a:p>
          <a:p>
            <a:pPr marL="171450" indent="-171450" algn="just">
              <a:lnSpc>
                <a:spcPct val="112000"/>
              </a:lnSpc>
              <a:spcAft>
                <a:spcPts val="400"/>
              </a:spcAft>
              <a:buFont typeface="Arial" panose="020B0604020202020204" pitchFamily="34" charset="0"/>
              <a:buChar char="•"/>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Οι παροχές επειγόντων είναι </a:t>
            </a:r>
            <a:r>
              <a:rPr lang="el-GR" sz="1200" b="1" dirty="0" smtClean="0">
                <a:latin typeface="Tahoma" panose="020B0604030504040204" pitchFamily="34" charset="0"/>
                <a:ea typeface="Tahoma" panose="020B0604030504040204" pitchFamily="34" charset="0"/>
                <a:cs typeface="Tahoma" panose="020B0604030504040204" pitchFamily="34" charset="0"/>
              </a:rPr>
              <a:t>ενσωματωμένες σε πρόγραμμα υγείας </a:t>
            </a:r>
            <a:r>
              <a:rPr lang="el-GR" sz="1200" dirty="0" smtClean="0">
                <a:latin typeface="Tahoma" panose="020B0604030504040204" pitchFamily="34" charset="0"/>
                <a:ea typeface="Tahoma" panose="020B0604030504040204" pitchFamily="34" charset="0"/>
                <a:cs typeface="Tahoma" panose="020B0604030504040204" pitchFamily="34" charset="0"/>
              </a:rPr>
              <a:t>(</a:t>
            </a:r>
            <a:r>
              <a:rPr lang="en-US" sz="1200" dirty="0" smtClean="0">
                <a:latin typeface="Tahoma" panose="020B0604030504040204" pitchFamily="34" charset="0"/>
                <a:ea typeface="Tahoma" panose="020B0604030504040204" pitchFamily="34" charset="0"/>
                <a:cs typeface="Tahoma" panose="020B0604030504040204" pitchFamily="34" charset="0"/>
              </a:rPr>
              <a:t>Generali, </a:t>
            </a:r>
            <a:r>
              <a:rPr lang="el-GR" sz="1200" dirty="0" smtClean="0">
                <a:latin typeface="Tahoma" panose="020B0604030504040204" pitchFamily="34" charset="0"/>
                <a:ea typeface="Tahoma" panose="020B0604030504040204" pitchFamily="34" charset="0"/>
                <a:cs typeface="Tahoma" panose="020B0604030504040204" pitchFamily="34" charset="0"/>
              </a:rPr>
              <a:t>Ατλαντική Ένωση, Υδρόγειος, </a:t>
            </a:r>
            <a:r>
              <a:rPr lang="en-US" sz="1200" dirty="0" err="1" smtClean="0">
                <a:latin typeface="Tahoma" panose="020B0604030504040204" pitchFamily="34" charset="0"/>
                <a:ea typeface="Tahoma" panose="020B0604030504040204" pitchFamily="34" charset="0"/>
                <a:cs typeface="Tahoma" panose="020B0604030504040204" pitchFamily="34" charset="0"/>
              </a:rPr>
              <a:t>Interlife</a:t>
            </a:r>
            <a:r>
              <a:rPr lang="en-US" sz="1200" dirty="0" smtClean="0">
                <a:latin typeface="Tahoma" panose="020B0604030504040204" pitchFamily="34" charset="0"/>
                <a:ea typeface="Tahoma" panose="020B0604030504040204" pitchFamily="34" charset="0"/>
                <a:cs typeface="Tahoma" panose="020B0604030504040204" pitchFamily="34" charset="0"/>
              </a:rPr>
              <a:t>)</a:t>
            </a:r>
            <a:r>
              <a:rPr lang="el-GR" sz="1200" dirty="0" smtClean="0">
                <a:latin typeface="Tahoma" panose="020B0604030504040204" pitchFamily="34" charset="0"/>
                <a:ea typeface="Tahoma" panose="020B0604030504040204" pitchFamily="34" charset="0"/>
                <a:cs typeface="Tahoma" panose="020B0604030504040204" pitchFamily="34" charset="0"/>
              </a:rPr>
              <a:t>,</a:t>
            </a:r>
            <a:r>
              <a:rPr lang="en-US" sz="1200" dirty="0" smtClean="0">
                <a:latin typeface="Tahoma" panose="020B0604030504040204" pitchFamily="34" charset="0"/>
                <a:ea typeface="Tahoma" panose="020B0604030504040204" pitchFamily="34" charset="0"/>
                <a:cs typeface="Tahoma" panose="020B0604030504040204" pitchFamily="34" charset="0"/>
              </a:rPr>
              <a:t> </a:t>
            </a:r>
            <a:r>
              <a:rPr lang="el-GR" sz="1200" dirty="0" smtClean="0">
                <a:latin typeface="Tahoma" panose="020B0604030504040204" pitchFamily="34" charset="0"/>
                <a:ea typeface="Tahoma" panose="020B0604030504040204" pitchFamily="34" charset="0"/>
                <a:cs typeface="Tahoma" panose="020B0604030504040204" pitchFamily="34" charset="0"/>
              </a:rPr>
              <a:t>άρα </a:t>
            </a:r>
          </a:p>
          <a:p>
            <a:pPr marL="628650" lvl="1" indent="-171450" algn="just">
              <a:lnSpc>
                <a:spcPct val="112000"/>
              </a:lnSpc>
              <a:spcAft>
                <a:spcPts val="400"/>
              </a:spcAft>
              <a:buFont typeface="Arial" panose="020B0604020202020204" pitchFamily="34" charset="0"/>
              <a:buChar char="•"/>
              <a:tabLst>
                <a:tab pos="182563" algn="l"/>
              </a:tabLst>
            </a:pPr>
            <a:r>
              <a:rPr lang="el-GR" sz="1200" u="sng" dirty="0" smtClean="0">
                <a:latin typeface="Tahoma" panose="020B0604030504040204" pitchFamily="34" charset="0"/>
                <a:ea typeface="Tahoma" panose="020B0604030504040204" pitchFamily="34" charset="0"/>
                <a:cs typeface="Tahoma" panose="020B0604030504040204" pitchFamily="34" charset="0"/>
              </a:rPr>
              <a:t>δεν πωλούνται μεμονωμένα</a:t>
            </a:r>
            <a:r>
              <a:rPr lang="el-GR" sz="1200" dirty="0" smtClean="0">
                <a:latin typeface="Tahoma" panose="020B0604030504040204" pitchFamily="34" charset="0"/>
                <a:ea typeface="Tahoma" panose="020B0604030504040204" pitchFamily="34" charset="0"/>
                <a:cs typeface="Tahoma" panose="020B0604030504040204" pitchFamily="34" charset="0"/>
              </a:rPr>
              <a:t> </a:t>
            </a:r>
          </a:p>
          <a:p>
            <a:pPr marL="628650" lvl="1" indent="-171450" algn="just">
              <a:lnSpc>
                <a:spcPct val="112000"/>
              </a:lnSpc>
              <a:spcAft>
                <a:spcPts val="400"/>
              </a:spcAft>
              <a:buFont typeface="Arial" panose="020B0604020202020204" pitchFamily="34" charset="0"/>
              <a:buChar char="•"/>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χρειάζονται </a:t>
            </a:r>
            <a:r>
              <a:rPr lang="en-US" sz="1200" u="sng" dirty="0" smtClean="0">
                <a:latin typeface="Tahoma" panose="020B0604030504040204" pitchFamily="34" charset="0"/>
                <a:ea typeface="Tahoma" panose="020B0604030504040204" pitchFamily="34" charset="0"/>
                <a:cs typeface="Tahoma" panose="020B0604030504040204" pitchFamily="34" charset="0"/>
              </a:rPr>
              <a:t>underwriting</a:t>
            </a:r>
            <a:r>
              <a:rPr lang="en-US" sz="1200" dirty="0" smtClean="0">
                <a:latin typeface="Tahoma" panose="020B0604030504040204" pitchFamily="34" charset="0"/>
                <a:ea typeface="Tahoma" panose="020B0604030504040204" pitchFamily="34" charset="0"/>
                <a:cs typeface="Tahoma" panose="020B0604030504040204" pitchFamily="34" charset="0"/>
              </a:rPr>
              <a:t> </a:t>
            </a: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628650" lvl="1" indent="-171450" algn="just">
              <a:lnSpc>
                <a:spcPct val="112000"/>
              </a:lnSpc>
              <a:spcAft>
                <a:spcPts val="400"/>
              </a:spcAft>
              <a:buFont typeface="Arial" panose="020B0604020202020204" pitchFamily="34" charset="0"/>
              <a:buChar char="•"/>
              <a:tabLst>
                <a:tab pos="182563" algn="l"/>
              </a:tabLst>
            </a:pPr>
            <a:r>
              <a:rPr lang="el-GR" sz="1200" u="sng" dirty="0" smtClean="0">
                <a:latin typeface="Tahoma" panose="020B0604030504040204" pitchFamily="34" charset="0"/>
                <a:ea typeface="Tahoma" panose="020B0604030504040204" pitchFamily="34" charset="0"/>
                <a:cs typeface="Tahoma" panose="020B0604030504040204" pitchFamily="34" charset="0"/>
              </a:rPr>
              <a:t>αυξάνουν το κόστος αγοράς </a:t>
            </a:r>
            <a:r>
              <a:rPr lang="el-GR" sz="1200" dirty="0" smtClean="0">
                <a:latin typeface="Tahoma" panose="020B0604030504040204" pitchFamily="34" charset="0"/>
                <a:ea typeface="Tahoma" panose="020B0604030504040204" pitchFamily="34" charset="0"/>
                <a:cs typeface="Tahoma" panose="020B0604030504040204" pitchFamily="34" charset="0"/>
              </a:rPr>
              <a:t>του νοσοκομειακού προγράμματος </a:t>
            </a:r>
          </a:p>
          <a:p>
            <a:pPr marL="628650" lvl="1" indent="-171450" algn="just">
              <a:lnSpc>
                <a:spcPct val="112000"/>
              </a:lnSpc>
              <a:spcAft>
                <a:spcPts val="400"/>
              </a:spcAft>
              <a:buFont typeface="Arial" panose="020B0604020202020204" pitchFamily="34" charset="0"/>
              <a:buChar char="•"/>
              <a:tabLst>
                <a:tab pos="182563" algn="l"/>
              </a:tabLst>
            </a:pPr>
            <a:r>
              <a:rPr lang="el-GR" sz="1200" u="sng" dirty="0">
                <a:latin typeface="Tahoma" panose="020B0604030504040204" pitchFamily="34" charset="0"/>
                <a:ea typeface="Tahoma" panose="020B0604030504040204" pitchFamily="34" charset="0"/>
                <a:cs typeface="Tahoma" panose="020B0604030504040204" pitchFamily="34" charset="0"/>
              </a:rPr>
              <a:t>δ</a:t>
            </a:r>
            <a:r>
              <a:rPr lang="el-GR" sz="1200" u="sng" dirty="0" smtClean="0">
                <a:latin typeface="Tahoma" panose="020B0604030504040204" pitchFamily="34" charset="0"/>
                <a:ea typeface="Tahoma" panose="020B0604030504040204" pitchFamily="34" charset="0"/>
                <a:cs typeface="Tahoma" panose="020B0604030504040204" pitchFamily="34" charset="0"/>
              </a:rPr>
              <a:t>ιαθέτουν μικρότερο κεφάλαιο κάλυψης </a:t>
            </a:r>
            <a:r>
              <a:rPr lang="el-GR" sz="1200" dirty="0" smtClean="0">
                <a:latin typeface="Tahoma" panose="020B0604030504040204" pitchFamily="34" charset="0"/>
                <a:ea typeface="Tahoma" panose="020B0604030504040204" pitchFamily="34" charset="0"/>
                <a:cs typeface="Tahoma" panose="020B0604030504040204" pitchFamily="34" charset="0"/>
              </a:rPr>
              <a:t>από το </a:t>
            </a:r>
            <a:r>
              <a:rPr lang="en-US" sz="1200" dirty="0" smtClean="0">
                <a:latin typeface="Tahoma" panose="020B0604030504040204" pitchFamily="34" charset="0"/>
                <a:ea typeface="Tahoma" panose="020B0604030504040204" pitchFamily="34" charset="0"/>
                <a:cs typeface="Tahoma" panose="020B0604030504040204" pitchFamily="34" charset="0"/>
              </a:rPr>
              <a:t>Full [Health] Emergency Care</a:t>
            </a:r>
            <a:r>
              <a:rPr lang="el-GR" sz="1200" dirty="0" smtClean="0">
                <a:latin typeface="Tahoma" panose="020B0604030504040204" pitchFamily="34" charset="0"/>
                <a:ea typeface="Tahoma" panose="020B0604030504040204" pitchFamily="34" charset="0"/>
                <a:cs typeface="Tahoma" panose="020B0604030504040204" pitchFamily="34" charset="0"/>
              </a:rPr>
              <a:t> (με εξαίρεση την Ατλαντική Ένωση με 750€) </a:t>
            </a:r>
            <a:endParaRPr lang="en-US"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r>
              <a:rPr lang="el-GR" sz="1200" u="sng" dirty="0" smtClean="0">
                <a:latin typeface="Tahoma" panose="020B0604030504040204" pitchFamily="34" charset="0"/>
                <a:ea typeface="Tahoma" panose="020B0604030504040204" pitchFamily="34" charset="0"/>
                <a:cs typeface="Tahoma" panose="020B0604030504040204" pitchFamily="34" charset="0"/>
              </a:rPr>
              <a:t>Δεν διατίθεται</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l-GR" sz="1200" b="1" dirty="0" smtClean="0">
                <a:latin typeface="Tahoma" panose="020B0604030504040204" pitchFamily="34" charset="0"/>
                <a:ea typeface="Tahoma" panose="020B0604030504040204" pitchFamily="34" charset="0"/>
                <a:cs typeface="Tahoma" panose="020B0604030504040204" pitchFamily="34" charset="0"/>
              </a:rPr>
              <a:t>καθόλου</a:t>
            </a:r>
            <a:r>
              <a:rPr lang="el-GR" sz="1200" u="sng" dirty="0" smtClean="0">
                <a:latin typeface="Tahoma" panose="020B0604030504040204" pitchFamily="34" charset="0"/>
                <a:ea typeface="Tahoma" panose="020B0604030504040204" pitchFamily="34" charset="0"/>
                <a:cs typeface="Tahoma" panose="020B0604030504040204" pitchFamily="34" charset="0"/>
              </a:rPr>
              <a:t> από 6 εταιρείες του ανταγωνισμού</a:t>
            </a:r>
            <a:r>
              <a:rPr lang="el-GR" sz="1200" dirty="0" smtClean="0">
                <a:latin typeface="Tahoma" panose="020B0604030504040204" pitchFamily="34" charset="0"/>
                <a:ea typeface="Tahoma" panose="020B0604030504040204" pitchFamily="34" charset="0"/>
                <a:cs typeface="Tahoma" panose="020B0604030504040204" pitchFamily="34" charset="0"/>
              </a:rPr>
              <a:t>, άρα η Εθνική Ασφαλιστική βρίσκεται ένα βήμα μπροστά σε καινοτομία και παροχές που ξεχωρίζουν</a:t>
            </a:r>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76814" y="6139015"/>
            <a:ext cx="284052"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5</a:t>
            </a:r>
            <a:endParaRPr lang="el-GR" sz="1400" dirty="0">
              <a:solidFill>
                <a:srgbClr val="15438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Εικόνα 9"/>
          <p:cNvPicPr>
            <a:picLocks noChangeAspect="1"/>
          </p:cNvPicPr>
          <p:nvPr/>
        </p:nvPicPr>
        <p:blipFill>
          <a:blip r:embed="rId3"/>
          <a:stretch>
            <a:fillRect/>
          </a:stretch>
        </p:blipFill>
        <p:spPr>
          <a:xfrm>
            <a:off x="8311896" y="4512764"/>
            <a:ext cx="848970" cy="1102078"/>
          </a:xfrm>
          <a:prstGeom prst="rect">
            <a:avLst/>
          </a:prstGeom>
        </p:spPr>
      </p:pic>
      <p:sp>
        <p:nvSpPr>
          <p:cNvPr id="11" name="TextBox 10">
            <a:extLst>
              <a:ext uri="{FF2B5EF4-FFF2-40B4-BE49-F238E27FC236}">
                <a16:creationId xmlns="" xmlns:a16="http://schemas.microsoft.com/office/drawing/2014/main" id="{EAF089D2-B2B3-9B7A-428D-B7448B83D86A}"/>
              </a:ext>
            </a:extLst>
          </p:cNvPr>
          <p:cNvSpPr txBox="1"/>
          <p:nvPr/>
        </p:nvSpPr>
        <p:spPr>
          <a:xfrm>
            <a:off x="5717549" y="988902"/>
            <a:ext cx="3443317"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Λίγα λόγια για την αγορά </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664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7" name="TextBox 6">
            <a:extLst>
              <a:ext uri="{FF2B5EF4-FFF2-40B4-BE49-F238E27FC236}">
                <a16:creationId xmlns="" xmlns:a16="http://schemas.microsoft.com/office/drawing/2014/main" id="{EAF089D2-B2B3-9B7A-428D-B7448B83D86A}"/>
              </a:ext>
            </a:extLst>
          </p:cNvPr>
          <p:cNvSpPr txBox="1"/>
          <p:nvPr/>
        </p:nvSpPr>
        <p:spPr>
          <a:xfrm>
            <a:off x="530353" y="2021830"/>
            <a:ext cx="7781544" cy="3810659"/>
          </a:xfrm>
          <a:prstGeom prst="rect">
            <a:avLst/>
          </a:prstGeom>
          <a:solidFill>
            <a:srgbClr val="E2F3FE"/>
          </a:solidFill>
        </p:spPr>
        <p:txBody>
          <a:bodyPr wrap="square">
            <a:spAutoFit/>
          </a:bodyPr>
          <a:lstStyle/>
          <a:p>
            <a:pPr algn="just">
              <a:lnSpc>
                <a:spcPct val="112000"/>
              </a:lnSpc>
              <a:spcAft>
                <a:spcPts val="400"/>
              </a:spcAft>
              <a:tabLst>
                <a:tab pos="182563" algn="l"/>
              </a:tabLst>
            </a:pPr>
            <a:r>
              <a:rPr lang="el-GR" sz="1200" b="1" dirty="0" smtClean="0">
                <a:latin typeface="Tahoma" panose="020B0604030504040204" pitchFamily="34" charset="0"/>
                <a:ea typeface="Tahoma" panose="020B0604030504040204" pitchFamily="34" charset="0"/>
                <a:cs typeface="Tahoma" panose="020B0604030504040204" pitchFamily="34" charset="0"/>
              </a:rPr>
              <a:t>Σύγκριση με ανταγωνισμό</a:t>
            </a:r>
          </a:p>
          <a:p>
            <a:pPr marL="171450" indent="-171450" algn="just">
              <a:lnSpc>
                <a:spcPct val="112000"/>
              </a:lnSpc>
              <a:spcAft>
                <a:spcPts val="400"/>
              </a:spcAft>
              <a:buFont typeface="Arial" panose="020B0604020202020204" pitchFamily="34" charset="0"/>
              <a:buChar char="•"/>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Ειδικά </a:t>
            </a:r>
            <a:r>
              <a:rPr lang="el-GR" sz="1200" b="1" dirty="0" smtClean="0">
                <a:latin typeface="Tahoma" panose="020B0604030504040204" pitchFamily="34" charset="0"/>
                <a:ea typeface="Tahoma" panose="020B0604030504040204" pitchFamily="34" charset="0"/>
                <a:cs typeface="Tahoma" panose="020B0604030504040204" pitchFamily="34" charset="0"/>
              </a:rPr>
              <a:t>για τις εταιρείες που διαθέτουν ξεχωριστό πρόγραμμα </a:t>
            </a:r>
            <a:r>
              <a:rPr lang="el-GR" sz="1200" dirty="0" smtClean="0">
                <a:latin typeface="Tahoma" panose="020B0604030504040204" pitchFamily="34" charset="0"/>
                <a:ea typeface="Tahoma" panose="020B0604030504040204" pitchFamily="34" charset="0"/>
                <a:cs typeface="Tahoma" panose="020B0604030504040204" pitchFamily="34" charset="0"/>
              </a:rPr>
              <a:t>(</a:t>
            </a:r>
            <a:r>
              <a:rPr lang="en-US" sz="1200" dirty="0" smtClean="0">
                <a:latin typeface="Tahoma" panose="020B0604030504040204" pitchFamily="34" charset="0"/>
                <a:ea typeface="Tahoma" panose="020B0604030504040204" pitchFamily="34" charset="0"/>
                <a:cs typeface="Tahoma" panose="020B0604030504040204" pitchFamily="34" charset="0"/>
              </a:rPr>
              <a:t>Eurolife, Interamerican)</a:t>
            </a:r>
            <a:r>
              <a:rPr lang="el-GR" sz="1200" dirty="0" smtClean="0">
                <a:latin typeface="Tahoma" panose="020B0604030504040204" pitchFamily="34" charset="0"/>
                <a:ea typeface="Tahoma" panose="020B0604030504040204" pitchFamily="34" charset="0"/>
                <a:cs typeface="Tahoma" panose="020B0604030504040204" pitchFamily="34" charset="0"/>
              </a:rPr>
              <a:t>, η </a:t>
            </a:r>
            <a:r>
              <a:rPr lang="el-GR" sz="1200" b="1" dirty="0" smtClean="0">
                <a:latin typeface="Tahoma" panose="020B0604030504040204" pitchFamily="34" charset="0"/>
                <a:ea typeface="Tahoma" panose="020B0604030504040204" pitchFamily="34" charset="0"/>
                <a:cs typeface="Tahoma" panose="020B0604030504040204" pitchFamily="34" charset="0"/>
              </a:rPr>
              <a:t>σύγκριση παροχών και τιμής</a:t>
            </a:r>
            <a:r>
              <a:rPr lang="el-GR" sz="1200" dirty="0" smtClean="0">
                <a:latin typeface="Tahoma" panose="020B0604030504040204" pitchFamily="34" charset="0"/>
                <a:ea typeface="Tahoma" panose="020B0604030504040204" pitchFamily="34" charset="0"/>
                <a:cs typeface="Tahoma" panose="020B0604030504040204" pitchFamily="34" charset="0"/>
              </a:rPr>
              <a:t>, δίνει την παρακάτω σχηματική απεικόνιση κατόπιν σύγκρισης των προγραμμάτων από τη Δ/</a:t>
            </a:r>
            <a:r>
              <a:rPr lang="el-GR" sz="1200" dirty="0" err="1" smtClean="0">
                <a:latin typeface="Tahoma" panose="020B0604030504040204" pitchFamily="34" charset="0"/>
                <a:ea typeface="Tahoma" panose="020B0604030504040204" pitchFamily="34" charset="0"/>
                <a:cs typeface="Tahoma" panose="020B0604030504040204" pitchFamily="34" charset="0"/>
              </a:rPr>
              <a:t>νση</a:t>
            </a:r>
            <a:r>
              <a:rPr lang="el-GR" sz="1200" dirty="0" smtClean="0">
                <a:latin typeface="Tahoma" panose="020B0604030504040204" pitchFamily="34" charset="0"/>
                <a:ea typeface="Tahoma" panose="020B0604030504040204" pitchFamily="34" charset="0"/>
                <a:cs typeface="Tahoma" panose="020B0604030504040204" pitchFamily="34" charset="0"/>
              </a:rPr>
              <a:t> </a:t>
            </a:r>
            <a:r>
              <a:rPr lang="en-US" sz="1200" dirty="0" smtClean="0">
                <a:latin typeface="Tahoma" panose="020B0604030504040204" pitchFamily="34" charset="0"/>
                <a:ea typeface="Tahoma" panose="020B0604030504040204" pitchFamily="34" charset="0"/>
                <a:cs typeface="Tahoma" panose="020B0604030504040204" pitchFamily="34" charset="0"/>
              </a:rPr>
              <a:t>Marketing.</a:t>
            </a:r>
            <a:r>
              <a:rPr lang="el-GR" sz="1200" dirty="0" smtClean="0">
                <a:latin typeface="Tahoma" panose="020B0604030504040204" pitchFamily="34" charset="0"/>
                <a:ea typeface="Tahoma" panose="020B0604030504040204" pitchFamily="34" charset="0"/>
                <a:cs typeface="Tahoma" panose="020B0604030504040204" pitchFamily="34" charset="0"/>
              </a:rPr>
              <a:t> </a:t>
            </a:r>
          </a:p>
          <a:p>
            <a:pPr marL="171450" indent="-171450" algn="just">
              <a:lnSpc>
                <a:spcPct val="112000"/>
              </a:lnSpc>
              <a:spcAft>
                <a:spcPts val="400"/>
              </a:spcAft>
              <a:buFont typeface="Arial" panose="020B0604020202020204" pitchFamily="34" charset="0"/>
              <a:buChar char="•"/>
              <a:tabLst>
                <a:tab pos="182563" algn="l"/>
              </a:tabLst>
            </a:pPr>
            <a:endParaRPr lang="el-GR"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a:latin typeface="Tahoma" panose="020B0604030504040204" pitchFamily="34" charset="0"/>
              <a:ea typeface="Tahoma" panose="020B0604030504040204" pitchFamily="34" charset="0"/>
              <a:cs typeface="Tahoma" panose="020B0604030504040204" pitchFamily="34" charset="0"/>
            </a:endParaRPr>
          </a:p>
          <a:p>
            <a:pPr marL="171450" indent="-171450" algn="just">
              <a:lnSpc>
                <a:spcPct val="112000"/>
              </a:lnSpc>
              <a:spcAft>
                <a:spcPts val="400"/>
              </a:spcAft>
              <a:buFont typeface="Arial" panose="020B0604020202020204" pitchFamily="34" charset="0"/>
              <a:buChar char="•"/>
              <a:tabLst>
                <a:tab pos="182563" algn="l"/>
              </a:tabLst>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 </a:t>
            </a:r>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76814" y="6139015"/>
            <a:ext cx="284052"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6</a:t>
            </a:r>
            <a:endParaRPr lang="el-GR" sz="1400" dirty="0">
              <a:solidFill>
                <a:srgbClr val="15438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Εικόνα 9"/>
          <p:cNvPicPr>
            <a:picLocks noChangeAspect="1"/>
          </p:cNvPicPr>
          <p:nvPr/>
        </p:nvPicPr>
        <p:blipFill>
          <a:blip r:embed="rId3"/>
          <a:stretch>
            <a:fillRect/>
          </a:stretch>
        </p:blipFill>
        <p:spPr>
          <a:xfrm>
            <a:off x="8311896" y="4512764"/>
            <a:ext cx="848970" cy="1102078"/>
          </a:xfrm>
          <a:prstGeom prst="rect">
            <a:avLst/>
          </a:prstGeom>
        </p:spPr>
      </p:pic>
      <p:sp>
        <p:nvSpPr>
          <p:cNvPr id="11" name="TextBox 10">
            <a:extLst>
              <a:ext uri="{FF2B5EF4-FFF2-40B4-BE49-F238E27FC236}">
                <a16:creationId xmlns="" xmlns:a16="http://schemas.microsoft.com/office/drawing/2014/main" id="{EAF089D2-B2B3-9B7A-428D-B7448B83D86A}"/>
              </a:ext>
            </a:extLst>
          </p:cNvPr>
          <p:cNvSpPr txBox="1"/>
          <p:nvPr/>
        </p:nvSpPr>
        <p:spPr>
          <a:xfrm>
            <a:off x="5717549" y="988902"/>
            <a:ext cx="3443317"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Λίγα λόγια για την αγορά </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pic>
        <p:nvPicPr>
          <p:cNvPr id="2" name="Εικόνα 1"/>
          <p:cNvPicPr>
            <a:picLocks noChangeAspect="1"/>
          </p:cNvPicPr>
          <p:nvPr/>
        </p:nvPicPr>
        <p:blipFill>
          <a:blip r:embed="rId4"/>
          <a:stretch>
            <a:fillRect/>
          </a:stretch>
        </p:blipFill>
        <p:spPr>
          <a:xfrm>
            <a:off x="532758" y="3028280"/>
            <a:ext cx="3887090" cy="2448000"/>
          </a:xfrm>
          <a:prstGeom prst="rect">
            <a:avLst/>
          </a:prstGeom>
        </p:spPr>
      </p:pic>
      <p:pic>
        <p:nvPicPr>
          <p:cNvPr id="4" name="Εικόνα 3"/>
          <p:cNvPicPr>
            <a:picLocks noChangeAspect="1"/>
          </p:cNvPicPr>
          <p:nvPr/>
        </p:nvPicPr>
        <p:blipFill>
          <a:blip r:embed="rId5"/>
          <a:stretch>
            <a:fillRect/>
          </a:stretch>
        </p:blipFill>
        <p:spPr>
          <a:xfrm>
            <a:off x="4422664" y="3028280"/>
            <a:ext cx="3883995" cy="2448000"/>
          </a:xfrm>
          <a:prstGeom prst="rect">
            <a:avLst/>
          </a:prstGeom>
        </p:spPr>
      </p:pic>
      <p:sp>
        <p:nvSpPr>
          <p:cNvPr id="13" name="TextBox 12"/>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2840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7" name="TextBox 6">
            <a:extLst>
              <a:ext uri="{FF2B5EF4-FFF2-40B4-BE49-F238E27FC236}">
                <a16:creationId xmlns="" xmlns:a16="http://schemas.microsoft.com/office/drawing/2014/main" id="{EAF089D2-B2B3-9B7A-428D-B7448B83D86A}"/>
              </a:ext>
            </a:extLst>
          </p:cNvPr>
          <p:cNvSpPr txBox="1"/>
          <p:nvPr/>
        </p:nvSpPr>
        <p:spPr>
          <a:xfrm>
            <a:off x="529200" y="1504045"/>
            <a:ext cx="7781544" cy="3895425"/>
          </a:xfrm>
          <a:prstGeom prst="rect">
            <a:avLst/>
          </a:prstGeom>
          <a:solidFill>
            <a:srgbClr val="E2F3FE"/>
          </a:solidFill>
        </p:spPr>
        <p:txBody>
          <a:bodyPr wrap="square">
            <a:spAutoFit/>
          </a:bodyPr>
          <a:lstStyle/>
          <a:p>
            <a:pPr algn="just">
              <a:lnSpc>
                <a:spcPct val="112000"/>
              </a:lnSpc>
              <a:spcAft>
                <a:spcPts val="400"/>
              </a:spcAft>
              <a:tabLst>
                <a:tab pos="182563" algn="l"/>
              </a:tabLst>
            </a:pPr>
            <a:r>
              <a:rPr lang="el-GR" sz="1200" b="1" dirty="0" smtClean="0">
                <a:latin typeface="Tahoma" panose="020B0604030504040204" pitchFamily="34" charset="0"/>
                <a:ea typeface="Tahoma" panose="020B0604030504040204" pitchFamily="34" charset="0"/>
                <a:cs typeface="Tahoma" panose="020B0604030504040204" pitchFamily="34" charset="0"/>
              </a:rPr>
              <a:t>Πλεονεκτήματα </a:t>
            </a:r>
            <a:r>
              <a:rPr lang="en-US" sz="1200" b="1" dirty="0" smtClean="0">
                <a:latin typeface="Tahoma" panose="020B0604030504040204" pitchFamily="34" charset="0"/>
                <a:ea typeface="Tahoma" panose="020B0604030504040204" pitchFamily="34" charset="0"/>
                <a:cs typeface="Tahoma" panose="020B0604030504040204" pitchFamily="34" charset="0"/>
              </a:rPr>
              <a:t>Full </a:t>
            </a:r>
            <a:r>
              <a:rPr lang="el-GR" sz="1200" b="1" dirty="0" smtClean="0">
                <a:latin typeface="Tahoma" panose="020B0604030504040204" pitchFamily="34" charset="0"/>
                <a:ea typeface="Tahoma" panose="020B0604030504040204" pitchFamily="34" charset="0"/>
                <a:cs typeface="Tahoma" panose="020B0604030504040204" pitchFamily="34" charset="0"/>
              </a:rPr>
              <a:t>[</a:t>
            </a:r>
            <a:r>
              <a:rPr lang="en-US" sz="1200" b="1" dirty="0" smtClean="0">
                <a:latin typeface="Tahoma" panose="020B0604030504040204" pitchFamily="34" charset="0"/>
                <a:ea typeface="Tahoma" panose="020B0604030504040204" pitchFamily="34" charset="0"/>
                <a:cs typeface="Tahoma" panose="020B0604030504040204" pitchFamily="34" charset="0"/>
              </a:rPr>
              <a:t>Health</a:t>
            </a:r>
            <a:r>
              <a:rPr lang="el-GR" sz="1200" b="1" dirty="0" smtClean="0">
                <a:latin typeface="Tahoma" panose="020B0604030504040204" pitchFamily="34" charset="0"/>
                <a:ea typeface="Tahoma" panose="020B0604030504040204" pitchFamily="34" charset="0"/>
                <a:cs typeface="Tahoma" panose="020B0604030504040204" pitchFamily="34" charset="0"/>
              </a:rPr>
              <a:t>]</a:t>
            </a:r>
            <a:r>
              <a:rPr lang="en-US" sz="1200" b="1" dirty="0" smtClean="0">
                <a:latin typeface="Tahoma" panose="020B0604030504040204" pitchFamily="34" charset="0"/>
                <a:ea typeface="Tahoma" panose="020B0604030504040204" pitchFamily="34" charset="0"/>
                <a:cs typeface="Tahoma" panose="020B0604030504040204" pitchFamily="34" charset="0"/>
              </a:rPr>
              <a:t> Emergency Care </a:t>
            </a:r>
            <a:r>
              <a:rPr lang="el-GR" sz="1200" b="1" dirty="0" smtClean="0">
                <a:latin typeface="Tahoma" panose="020B0604030504040204" pitchFamily="34" charset="0"/>
                <a:ea typeface="Tahoma" panose="020B0604030504040204" pitchFamily="34" charset="0"/>
                <a:cs typeface="Tahoma" panose="020B0604030504040204" pitchFamily="34" charset="0"/>
              </a:rPr>
              <a:t>έναντι του ανταγωνισμού </a:t>
            </a:r>
          </a:p>
          <a:p>
            <a:pPr algn="just">
              <a:lnSpc>
                <a:spcPct val="112000"/>
              </a:lnSpc>
              <a:spcAft>
                <a:spcPts val="400"/>
              </a:spcAft>
              <a:tabLst>
                <a:tab pos="182563" algn="l"/>
              </a:tabLst>
            </a:pPr>
            <a:endParaRPr lang="el-GR" sz="1200" b="1"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Υψηλό κεφάλαιο κάλυψης </a:t>
            </a:r>
            <a:r>
              <a:rPr lang="el-GR" sz="1200" b="1" dirty="0" smtClean="0">
                <a:latin typeface="Tahoma" panose="020B0604030504040204" pitchFamily="34" charset="0"/>
                <a:ea typeface="Tahoma" panose="020B0604030504040204" pitchFamily="34" charset="0"/>
                <a:cs typeface="Tahoma" panose="020B0604030504040204" pitchFamily="34" charset="0"/>
              </a:rPr>
              <a:t>600€ ή 1.000€ ανά περιστατικό</a:t>
            </a:r>
            <a:r>
              <a:rPr lang="el-GR" sz="1200" dirty="0" smtClean="0">
                <a:latin typeface="Tahoma" panose="020B0604030504040204" pitchFamily="34" charset="0"/>
                <a:ea typeface="Tahoma" panose="020B0604030504040204" pitchFamily="34" charset="0"/>
                <a:cs typeface="Tahoma" panose="020B0604030504040204" pitchFamily="34" charset="0"/>
              </a:rPr>
              <a:t>*</a:t>
            </a:r>
          </a:p>
          <a:p>
            <a:pPr algn="just">
              <a:lnSpc>
                <a:spcPct val="112000"/>
              </a:lnSpc>
              <a:spcAft>
                <a:spcPts val="400"/>
              </a:spcAft>
              <a:tabLst>
                <a:tab pos="182563" algn="l"/>
              </a:tabLst>
            </a:pPr>
            <a:r>
              <a:rPr lang="el-GR" sz="800" dirty="0" smtClean="0">
                <a:latin typeface="Tahoma" panose="020B0604030504040204" pitchFamily="34" charset="0"/>
                <a:ea typeface="Tahoma" panose="020B0604030504040204" pitchFamily="34" charset="0"/>
                <a:cs typeface="Tahoma" panose="020B0604030504040204" pitchFamily="34" charset="0"/>
              </a:rPr>
              <a:t>* Σύγκριση </a:t>
            </a:r>
            <a:r>
              <a:rPr lang="el-GR" sz="800" dirty="0">
                <a:latin typeface="Tahoma" panose="020B0604030504040204" pitchFamily="34" charset="0"/>
                <a:ea typeface="Tahoma" panose="020B0604030504040204" pitchFamily="34" charset="0"/>
                <a:cs typeface="Tahoma" panose="020B0604030504040204" pitchFamily="34" charset="0"/>
              </a:rPr>
              <a:t>με: </a:t>
            </a:r>
          </a:p>
          <a:p>
            <a:pPr algn="just">
              <a:lnSpc>
                <a:spcPct val="112000"/>
              </a:lnSpc>
              <a:spcAft>
                <a:spcPts val="400"/>
              </a:spcAft>
              <a:tabLst>
                <a:tab pos="182563" algn="l"/>
              </a:tabLst>
            </a:pPr>
            <a:r>
              <a:rPr lang="en-US" sz="800" dirty="0">
                <a:latin typeface="Tahoma" panose="020B0604030504040204" pitchFamily="34" charset="0"/>
                <a:ea typeface="Tahoma" panose="020B0604030504040204" pitchFamily="34" charset="0"/>
                <a:cs typeface="Tahoma" panose="020B0604030504040204" pitchFamily="34" charset="0"/>
              </a:rPr>
              <a:t>Generali Life On </a:t>
            </a:r>
            <a:r>
              <a:rPr lang="el-GR" sz="800" dirty="0">
                <a:latin typeface="Tahoma" panose="020B0604030504040204" pitchFamily="34" charset="0"/>
                <a:ea typeface="Tahoma" panose="020B0604030504040204" pitchFamily="34" charset="0"/>
                <a:cs typeface="Tahoma" panose="020B0604030504040204" pitchFamily="34" charset="0"/>
              </a:rPr>
              <a:t>έως 500€ ανά περιστατικό</a:t>
            </a:r>
          </a:p>
          <a:p>
            <a:pPr algn="just">
              <a:lnSpc>
                <a:spcPct val="112000"/>
              </a:lnSpc>
              <a:spcAft>
                <a:spcPts val="400"/>
              </a:spcAft>
              <a:tabLst>
                <a:tab pos="182563" algn="l"/>
              </a:tabLst>
            </a:pPr>
            <a:r>
              <a:rPr lang="en-US" sz="800" dirty="0" err="1">
                <a:latin typeface="Tahoma" panose="020B0604030504040204" pitchFamily="34" charset="0"/>
                <a:ea typeface="Tahoma" panose="020B0604030504040204" pitchFamily="34" charset="0"/>
                <a:cs typeface="Tahoma" panose="020B0604030504040204" pitchFamily="34" charset="0"/>
              </a:rPr>
              <a:t>Interlife</a:t>
            </a:r>
            <a:r>
              <a:rPr lang="en-US" sz="800" dirty="0">
                <a:latin typeface="Tahoma" panose="020B0604030504040204" pitchFamily="34" charset="0"/>
                <a:ea typeface="Tahoma" panose="020B0604030504040204" pitchFamily="34" charset="0"/>
                <a:cs typeface="Tahoma" panose="020B0604030504040204" pitchFamily="34" charset="0"/>
              </a:rPr>
              <a:t> Kinder CARE </a:t>
            </a:r>
            <a:r>
              <a:rPr lang="el-GR" sz="800" dirty="0">
                <a:latin typeface="Tahoma" panose="020B0604030504040204" pitchFamily="34" charset="0"/>
                <a:ea typeface="Tahoma" panose="020B0604030504040204" pitchFamily="34" charset="0"/>
                <a:cs typeface="Tahoma" panose="020B0604030504040204" pitchFamily="34" charset="0"/>
              </a:rPr>
              <a:t>έως 300€ ανά περιστατικό</a:t>
            </a:r>
            <a:r>
              <a:rPr lang="el-GR" sz="1200" dirty="0">
                <a:latin typeface="Tahoma" panose="020B0604030504040204" pitchFamily="34" charset="0"/>
                <a:ea typeface="Tahoma" panose="020B0604030504040204" pitchFamily="34" charset="0"/>
                <a:cs typeface="Tahoma" panose="020B0604030504040204" pitchFamily="34" charset="0"/>
              </a:rPr>
              <a:t> </a:t>
            </a: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Οικονομικό ασφάλιστρο*</a:t>
            </a:r>
          </a:p>
          <a:p>
            <a:pPr algn="just">
              <a:lnSpc>
                <a:spcPct val="112000"/>
              </a:lnSpc>
              <a:spcAft>
                <a:spcPts val="400"/>
              </a:spcAft>
              <a:tabLst>
                <a:tab pos="182563" algn="l"/>
              </a:tabLst>
            </a:pPr>
            <a:r>
              <a:rPr lang="el-GR" sz="800" dirty="0" smtClean="0">
                <a:latin typeface="Tahoma" panose="020B0604030504040204" pitchFamily="34" charset="0"/>
                <a:ea typeface="Tahoma" panose="020B0604030504040204" pitchFamily="34" charset="0"/>
                <a:cs typeface="Tahoma" panose="020B0604030504040204" pitchFamily="34" charset="0"/>
              </a:rPr>
              <a:t>* Από 69€ μικτό ασφάλιστρο για όλους για κεφάλαιο 600€, ειδικά στις μεγαλύτερες ηλικίες πολύ ανταγωνιστικό ασφάλιστρο </a:t>
            </a:r>
            <a:endParaRPr lang="el-GR" sz="8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endParaRPr lang="el-GR" sz="12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Ενιαίο τιμολόγιο, ανεξάρτητα από ηλικία</a:t>
            </a: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Καλύπτει απευθείας στα συμβεβλημένα*</a:t>
            </a:r>
          </a:p>
          <a:p>
            <a:pPr lvl="0" algn="just">
              <a:lnSpc>
                <a:spcPct val="112000"/>
              </a:lnSpc>
              <a:spcAft>
                <a:spcPts val="400"/>
              </a:spcAft>
              <a:tabLst>
                <a:tab pos="182563" algn="l"/>
              </a:tabLst>
            </a:pPr>
            <a:r>
              <a:rPr lang="el-GR" sz="8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l-GR" sz="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Απολογιστικά μόνο στην περίπτωση περιστατικού σε απόσταση &gt;30</a:t>
            </a:r>
            <a:r>
              <a:rPr lang="en-US" sz="800" dirty="0" smtClean="0">
                <a:solidFill>
                  <a:srgbClr val="000000"/>
                </a:solidFill>
                <a:latin typeface="Tahoma" panose="020B0604030504040204" pitchFamily="34" charset="0"/>
                <a:ea typeface="Tahoma" panose="020B0604030504040204" pitchFamily="34" charset="0"/>
                <a:cs typeface="Tahoma" panose="020B0604030504040204" pitchFamily="34" charset="0"/>
              </a:rPr>
              <a:t>km </a:t>
            </a:r>
            <a:r>
              <a:rPr lang="el-GR" sz="800" dirty="0" smtClean="0">
                <a:solidFill>
                  <a:srgbClr val="000000"/>
                </a:solidFill>
                <a:latin typeface="Tahoma" panose="020B0604030504040204" pitchFamily="34" charset="0"/>
                <a:ea typeface="Tahoma" panose="020B0604030504040204" pitchFamily="34" charset="0"/>
                <a:cs typeface="Tahoma" panose="020B0604030504040204" pitchFamily="34" charset="0"/>
              </a:rPr>
              <a:t>από το πλησιέστερο συμβεβλημένο </a:t>
            </a:r>
            <a:endParaRPr lang="el-GR" sz="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 </a:t>
            </a:r>
          </a:p>
          <a:p>
            <a:pPr algn="just">
              <a:lnSpc>
                <a:spcPct val="112000"/>
              </a:lnSpc>
              <a:spcAft>
                <a:spcPts val="400"/>
              </a:spcAft>
              <a:tabLst>
                <a:tab pos="182563" algn="l"/>
              </a:tabLst>
            </a:pPr>
            <a:r>
              <a:rPr lang="el-GR" sz="1200" dirty="0" smtClean="0">
                <a:latin typeface="Tahoma" panose="020B0604030504040204" pitchFamily="34" charset="0"/>
                <a:ea typeface="Tahoma" panose="020B0604030504040204" pitchFamily="34" charset="0"/>
                <a:cs typeface="Tahoma" panose="020B0604030504040204" pitchFamily="34" charset="0"/>
              </a:rPr>
              <a:t>Πωλείται μεμονωμένα αλλά και συνδυαστικά με το </a:t>
            </a:r>
            <a:r>
              <a:rPr lang="en-US" sz="1200" dirty="0" smtClean="0">
                <a:latin typeface="Tahoma" panose="020B0604030504040204" pitchFamily="34" charset="0"/>
                <a:ea typeface="Tahoma" panose="020B0604030504040204" pitchFamily="34" charset="0"/>
                <a:cs typeface="Tahoma" panose="020B0604030504040204" pitchFamily="34" charset="0"/>
              </a:rPr>
              <a:t>Full </a:t>
            </a:r>
            <a:r>
              <a:rPr lang="el-GR" sz="1200" dirty="0" smtClean="0">
                <a:latin typeface="Tahoma" panose="020B0604030504040204" pitchFamily="34" charset="0"/>
                <a:ea typeface="Tahoma" panose="020B0604030504040204" pitchFamily="34" charset="0"/>
                <a:cs typeface="Tahoma" panose="020B0604030504040204" pitchFamily="34" charset="0"/>
              </a:rPr>
              <a:t>[</a:t>
            </a:r>
            <a:r>
              <a:rPr lang="en-US" sz="1200" dirty="0" smtClean="0">
                <a:latin typeface="Tahoma" panose="020B0604030504040204" pitchFamily="34" charset="0"/>
                <a:ea typeface="Tahoma" panose="020B0604030504040204" pitchFamily="34" charset="0"/>
                <a:cs typeface="Tahoma" panose="020B0604030504040204" pitchFamily="34" charset="0"/>
              </a:rPr>
              <a:t>Health</a:t>
            </a:r>
            <a:r>
              <a:rPr lang="el-GR" sz="1200" dirty="0" smtClean="0">
                <a:latin typeface="Tahoma" panose="020B0604030504040204" pitchFamily="34" charset="0"/>
                <a:ea typeface="Tahoma" panose="020B0604030504040204" pitchFamily="34" charset="0"/>
                <a:cs typeface="Tahoma" panose="020B0604030504040204" pitchFamily="34" charset="0"/>
              </a:rPr>
              <a:t>]</a:t>
            </a:r>
            <a:endParaRPr lang="en-US" sz="1200" dirty="0" smtClean="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8876814" y="6139015"/>
            <a:ext cx="284052" cy="307777"/>
          </a:xfrm>
          <a:prstGeom prst="rect">
            <a:avLst/>
          </a:prstGeom>
          <a:noFill/>
        </p:spPr>
        <p:txBody>
          <a:bodyPr wrap="none" rtlCol="0">
            <a:spAutoFit/>
          </a:bodyPr>
          <a:lstStyle/>
          <a:p>
            <a:r>
              <a:rPr lang="el-GR" sz="1400" dirty="0" smtClean="0">
                <a:solidFill>
                  <a:srgbClr val="15438D"/>
                </a:solidFill>
                <a:latin typeface="Arial" panose="020B0604020202020204" pitchFamily="34" charset="0"/>
                <a:cs typeface="Arial" panose="020B0604020202020204" pitchFamily="34" charset="0"/>
              </a:rPr>
              <a:t>7</a:t>
            </a:r>
            <a:endParaRPr lang="el-GR" sz="1400" dirty="0">
              <a:solidFill>
                <a:srgbClr val="15438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Εικόνα 9"/>
          <p:cNvPicPr>
            <a:picLocks noChangeAspect="1"/>
          </p:cNvPicPr>
          <p:nvPr/>
        </p:nvPicPr>
        <p:blipFill>
          <a:blip r:embed="rId3"/>
          <a:stretch>
            <a:fillRect/>
          </a:stretch>
        </p:blipFill>
        <p:spPr>
          <a:xfrm>
            <a:off x="8311896" y="4512764"/>
            <a:ext cx="848970" cy="1102078"/>
          </a:xfrm>
          <a:prstGeom prst="rect">
            <a:avLst/>
          </a:prstGeom>
        </p:spPr>
      </p:pic>
      <p:sp>
        <p:nvSpPr>
          <p:cNvPr id="11" name="TextBox 10">
            <a:extLst>
              <a:ext uri="{FF2B5EF4-FFF2-40B4-BE49-F238E27FC236}">
                <a16:creationId xmlns="" xmlns:a16="http://schemas.microsoft.com/office/drawing/2014/main" id="{EAF089D2-B2B3-9B7A-428D-B7448B83D86A}"/>
              </a:ext>
            </a:extLst>
          </p:cNvPr>
          <p:cNvSpPr txBox="1"/>
          <p:nvPr/>
        </p:nvSpPr>
        <p:spPr>
          <a:xfrm>
            <a:off x="5717549" y="988902"/>
            <a:ext cx="3443317"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Λίγα λόγια για την αγορά </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0545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60866" cy="6858000"/>
          </a:xfrm>
          <a:prstGeom prst="rect">
            <a:avLst/>
          </a:prstGeom>
        </p:spPr>
      </p:pic>
      <p:sp>
        <p:nvSpPr>
          <p:cNvPr id="5" name="TextBox 4"/>
          <p:cNvSpPr txBox="1"/>
          <p:nvPr/>
        </p:nvSpPr>
        <p:spPr>
          <a:xfrm>
            <a:off x="8821950" y="6129872"/>
            <a:ext cx="284052" cy="307777"/>
          </a:xfrm>
          <a:prstGeom prst="rect">
            <a:avLst/>
          </a:prstGeom>
          <a:noFill/>
        </p:spPr>
        <p:txBody>
          <a:bodyPr wrap="none" rtlCol="0">
            <a:spAutoFit/>
          </a:bodyPr>
          <a:lstStyle/>
          <a:p>
            <a:r>
              <a:rPr lang="en-US" sz="1400" dirty="0">
                <a:solidFill>
                  <a:srgbClr val="15438D"/>
                </a:solidFill>
                <a:latin typeface="Arial" panose="020B0604020202020204" pitchFamily="34" charset="0"/>
                <a:cs typeface="Arial" panose="020B0604020202020204" pitchFamily="34" charset="0"/>
              </a:rPr>
              <a:t>8</a:t>
            </a:r>
            <a:endParaRPr lang="el-GR" sz="1400" dirty="0">
              <a:solidFill>
                <a:srgbClr val="15438D"/>
              </a:solidFill>
              <a:latin typeface="Arial" panose="020B0604020202020204" pitchFamily="34" charset="0"/>
              <a:cs typeface="Arial" panose="020B0604020202020204" pitchFamily="34" charset="0"/>
            </a:endParaRPr>
          </a:p>
        </p:txBody>
      </p:sp>
      <p:pic>
        <p:nvPicPr>
          <p:cNvPr id="9" name="Εικόνα 8"/>
          <p:cNvPicPr>
            <a:picLocks noChangeAspect="1"/>
          </p:cNvPicPr>
          <p:nvPr/>
        </p:nvPicPr>
        <p:blipFill>
          <a:blip r:embed="rId3"/>
          <a:stretch>
            <a:fillRect/>
          </a:stretch>
        </p:blipFill>
        <p:spPr>
          <a:xfrm>
            <a:off x="8311896" y="4513649"/>
            <a:ext cx="848970" cy="1102078"/>
          </a:xfrm>
          <a:prstGeom prst="rect">
            <a:avLst/>
          </a:prstGeom>
        </p:spPr>
      </p:pic>
      <p:sp>
        <p:nvSpPr>
          <p:cNvPr id="10" name="TextBox 9">
            <a:extLst>
              <a:ext uri="{FF2B5EF4-FFF2-40B4-BE49-F238E27FC236}">
                <a16:creationId xmlns="" xmlns:a16="http://schemas.microsoft.com/office/drawing/2014/main" id="{EAF089D2-B2B3-9B7A-428D-B7448B83D86A}"/>
              </a:ext>
            </a:extLst>
          </p:cNvPr>
          <p:cNvSpPr txBox="1"/>
          <p:nvPr/>
        </p:nvSpPr>
        <p:spPr>
          <a:xfrm>
            <a:off x="576482" y="1456388"/>
            <a:ext cx="7690892" cy="345031"/>
          </a:xfrm>
          <a:prstGeom prst="rect">
            <a:avLst/>
          </a:prstGeom>
          <a:noFill/>
        </p:spPr>
        <p:txBody>
          <a:bodyPr wrap="square">
            <a:spAutoFit/>
          </a:bodyPr>
          <a:lstStyle/>
          <a:p>
            <a:pPr marL="342900" lvl="0" indent="-342900" algn="just">
              <a:lnSpc>
                <a:spcPct val="114000"/>
              </a:lnSpc>
              <a:buFont typeface="+mj-lt"/>
              <a:buAutoNum type="arabicPeriod" startAt="2"/>
            </a:pPr>
            <a:r>
              <a:rPr lang="el-GR" altLang="el-GR" sz="16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6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482" y="1963554"/>
            <a:ext cx="7735414" cy="2930892"/>
          </a:xfrm>
          <a:prstGeom prst="rect">
            <a:avLst/>
          </a:prstGeom>
        </p:spPr>
      </p:pic>
      <p:sp>
        <p:nvSpPr>
          <p:cNvPr id="11" name="TextBox 10">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680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design&#10;&#10;Description automatically generated">
            <a:extLst>
              <a:ext uri="{FF2B5EF4-FFF2-40B4-BE49-F238E27FC236}">
                <a16:creationId xmlns="" xmlns:a16="http://schemas.microsoft.com/office/drawing/2014/main" id="{C001EB8F-033B-BC6E-64B1-7677A890E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399" cy="6858000"/>
          </a:xfrm>
          <a:prstGeom prst="rect">
            <a:avLst/>
          </a:prstGeom>
        </p:spPr>
      </p:pic>
      <p:sp>
        <p:nvSpPr>
          <p:cNvPr id="9" name="TextBox 8">
            <a:extLst>
              <a:ext uri="{FF2B5EF4-FFF2-40B4-BE49-F238E27FC236}">
                <a16:creationId xmlns="" xmlns:a16="http://schemas.microsoft.com/office/drawing/2014/main" id="{EAF089D2-B2B3-9B7A-428D-B7448B83D86A}"/>
              </a:ext>
            </a:extLst>
          </p:cNvPr>
          <p:cNvSpPr txBox="1"/>
          <p:nvPr/>
        </p:nvSpPr>
        <p:spPr>
          <a:xfrm>
            <a:off x="512064" y="1545398"/>
            <a:ext cx="7799831" cy="4329840"/>
          </a:xfrm>
          <a:prstGeom prst="rect">
            <a:avLst/>
          </a:prstGeom>
          <a:solidFill>
            <a:srgbClr val="E2F3FE"/>
          </a:solidFill>
        </p:spPr>
        <p:txBody>
          <a:bodyPr wrap="square">
            <a:spAutoFit/>
          </a:bodyPr>
          <a:lstStyle/>
          <a:p>
            <a:pPr marL="228600" indent="-228600" algn="just">
              <a:lnSpc>
                <a:spcPct val="112000"/>
              </a:lnSpc>
              <a:buSzPct val="120000"/>
              <a:buFont typeface="+mj-lt"/>
              <a:buAutoNum type="arabicPeriod"/>
            </a:pPr>
            <a:r>
              <a:rPr lang="el-GR" sz="1200" b="1" dirty="0" smtClean="0">
                <a:latin typeface="Tahoma" panose="020B0604030504040204" pitchFamily="34" charset="0"/>
                <a:ea typeface="Tahoma" panose="020B0604030504040204" pitchFamily="34" charset="0"/>
                <a:cs typeface="Tahoma" panose="020B0604030504040204" pitchFamily="34" charset="0"/>
              </a:rPr>
              <a:t>Τι </a:t>
            </a:r>
            <a:r>
              <a:rPr lang="el-GR" sz="1200" b="1" dirty="0">
                <a:latin typeface="Tahoma" panose="020B0604030504040204" pitchFamily="34" charset="0"/>
                <a:ea typeface="Tahoma" panose="020B0604030504040204" pitchFamily="34" charset="0"/>
                <a:cs typeface="Tahoma" panose="020B0604030504040204" pitchFamily="34" charset="0"/>
              </a:rPr>
              <a:t>ορίζεται ως επείγον περιστατικό;</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Η απρόβλεπτη και αιφνίδια διαταραχή της υγείας του Ασφαλισμένου, λόγω ατυχήματος ή </a:t>
            </a:r>
            <a:r>
              <a:rPr lang="el-GR" sz="1200" dirty="0" smtClean="0">
                <a:latin typeface="Tahoma" panose="020B0604030504040204" pitchFamily="34" charset="0"/>
                <a:ea typeface="Tahoma" panose="020B0604030504040204" pitchFamily="34" charset="0"/>
                <a:cs typeface="Tahoma" panose="020B0604030504040204" pitchFamily="34" charset="0"/>
              </a:rPr>
              <a:t>ασθένειας</a:t>
            </a:r>
            <a:r>
              <a:rPr lang="el-GR" sz="1200" dirty="0">
                <a:latin typeface="Tahoma" panose="020B0604030504040204" pitchFamily="34" charset="0"/>
                <a:ea typeface="Tahoma" panose="020B0604030504040204" pitchFamily="34" charset="0"/>
                <a:cs typeface="Tahoma" panose="020B0604030504040204" pitchFamily="34" charset="0"/>
              </a:rPr>
              <a:t>, που συνοδεύεται από </a:t>
            </a:r>
            <a:r>
              <a:rPr lang="el-GR" sz="1200" dirty="0" smtClean="0">
                <a:latin typeface="Tahoma" panose="020B0604030504040204" pitchFamily="34" charset="0"/>
                <a:ea typeface="Tahoma" panose="020B0604030504040204" pitchFamily="34" charset="0"/>
                <a:cs typeface="Tahoma" panose="020B0604030504040204" pitchFamily="34" charset="0"/>
              </a:rPr>
              <a:t>σοβαρά </a:t>
            </a:r>
            <a:r>
              <a:rPr lang="el-GR" sz="1200" dirty="0">
                <a:latin typeface="Tahoma" panose="020B0604030504040204" pitchFamily="34" charset="0"/>
                <a:ea typeface="Tahoma" panose="020B0604030504040204" pitchFamily="34" charset="0"/>
                <a:cs typeface="Tahoma" panose="020B0604030504040204" pitchFamily="34" charset="0"/>
              </a:rPr>
              <a:t>συμπτώματα και απαιτεί άμεση ιατρική εκτίμηση και παροχή κατάλληλης ιατρικής φροντίδας ή/και θεραπείας στα εξωτερικά ιατρεία ή στο Τμήμα Επειγόντων Περιστατικών (Τ.Ε.Π.) </a:t>
            </a:r>
            <a:r>
              <a:rPr lang="el-GR" sz="1200" dirty="0" smtClean="0">
                <a:latin typeface="Tahoma" panose="020B0604030504040204" pitchFamily="34" charset="0"/>
                <a:ea typeface="Tahoma" panose="020B0604030504040204" pitchFamily="34" charset="0"/>
                <a:cs typeface="Tahoma" panose="020B0604030504040204" pitchFamily="34" charset="0"/>
              </a:rPr>
              <a:t>νοσοκομείου.</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 </a:t>
            </a:r>
          </a:p>
          <a:p>
            <a:pPr marL="228600" indent="-228600" algn="just">
              <a:lnSpc>
                <a:spcPct val="112000"/>
              </a:lnSpc>
              <a:buSzPct val="120000"/>
              <a:buFont typeface="+mj-lt"/>
              <a:buAutoNum type="arabicPeriod" startAt="2"/>
            </a:pPr>
            <a:r>
              <a:rPr lang="el-GR" sz="1200" b="1" dirty="0" smtClean="0">
                <a:latin typeface="Tahoma" panose="020B0604030504040204" pitchFamily="34" charset="0"/>
                <a:ea typeface="Tahoma" panose="020B0604030504040204" pitchFamily="34" charset="0"/>
                <a:cs typeface="Tahoma" panose="020B0604030504040204" pitchFamily="34" charset="0"/>
              </a:rPr>
              <a:t>Ποια </a:t>
            </a:r>
            <a:r>
              <a:rPr lang="el-GR" sz="1200" b="1" dirty="0">
                <a:latin typeface="Tahoma" panose="020B0604030504040204" pitchFamily="34" charset="0"/>
                <a:ea typeface="Tahoma" panose="020B0604030504040204" pitchFamily="34" charset="0"/>
                <a:cs typeface="Tahoma" panose="020B0604030504040204" pitchFamily="34" charset="0"/>
              </a:rPr>
              <a:t>έξοδα καλύπτονται από το ασφαλιστικό πρόγραμμα </a:t>
            </a:r>
            <a:r>
              <a:rPr lang="en-US" sz="1200" b="1" dirty="0" smtClean="0">
                <a:latin typeface="Tahoma" panose="020B0604030504040204" pitchFamily="34" charset="0"/>
                <a:ea typeface="Tahoma" panose="020B0604030504040204" pitchFamily="34" charset="0"/>
                <a:cs typeface="Tahoma" panose="020B0604030504040204" pitchFamily="34" charset="0"/>
              </a:rPr>
              <a:t>Full</a:t>
            </a: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Health</a:t>
            </a:r>
            <a:r>
              <a:rPr lang="el-GR" sz="1200" b="1" dirty="0" smtClean="0">
                <a:latin typeface="Tahoma" panose="020B0604030504040204" pitchFamily="34" charset="0"/>
                <a:ea typeface="Tahoma" panose="020B0604030504040204" pitchFamily="34" charset="0"/>
                <a:cs typeface="Tahoma" panose="020B0604030504040204" pitchFamily="34" charset="0"/>
              </a:rPr>
              <a:t>] </a:t>
            </a:r>
            <a:r>
              <a:rPr lang="el-GR" sz="1200" b="1" dirty="0">
                <a:latin typeface="Tahoma" panose="020B0604030504040204" pitchFamily="34" charset="0"/>
                <a:ea typeface="Tahoma" panose="020B0604030504040204" pitchFamily="34" charset="0"/>
                <a:cs typeface="Tahoma" panose="020B0604030504040204" pitchFamily="34" charset="0"/>
              </a:rPr>
              <a:t>Emergency </a:t>
            </a:r>
            <a:r>
              <a:rPr lang="en-US" sz="1200" b="1" dirty="0" smtClean="0">
                <a:latin typeface="Tahoma" panose="020B0604030504040204" pitchFamily="34" charset="0"/>
                <a:ea typeface="Tahoma" panose="020B0604030504040204" pitchFamily="34" charset="0"/>
                <a:cs typeface="Tahoma" panose="020B0604030504040204" pitchFamily="34" charset="0"/>
              </a:rPr>
              <a:t>Care</a:t>
            </a:r>
            <a:r>
              <a:rPr lang="el-GR" sz="1200" b="1" dirty="0" smtClean="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tabLst>
                <a:tab pos="182563" algn="l"/>
              </a:tabLst>
            </a:pPr>
            <a:r>
              <a:rPr lang="el-G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Το </a:t>
            </a:r>
            <a:r>
              <a:rPr lang="el-GR" sz="1200" dirty="0">
                <a:solidFill>
                  <a:srgbClr val="000000"/>
                </a:solidFill>
                <a:latin typeface="Tahoma" panose="020B0604030504040204" pitchFamily="34" charset="0"/>
                <a:ea typeface="Tahoma" panose="020B0604030504040204" pitchFamily="34" charset="0"/>
                <a:cs typeface="Tahoma" panose="020B0604030504040204" pitchFamily="34" charset="0"/>
              </a:rPr>
              <a:t>νέο πρόγραμμα καλύπτει έξοδα που χρεώνονται αποκλειστικά στα </a:t>
            </a:r>
            <a:r>
              <a:rPr lang="el-G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Εξωτερικά Ιατρεία </a:t>
            </a:r>
            <a:r>
              <a:rPr lang="el-GR" sz="1200" dirty="0">
                <a:solidFill>
                  <a:srgbClr val="000000"/>
                </a:solidFill>
                <a:latin typeface="Tahoma" panose="020B0604030504040204" pitchFamily="34" charset="0"/>
                <a:ea typeface="Tahoma" panose="020B0604030504040204" pitchFamily="34" charset="0"/>
                <a:cs typeface="Tahoma" panose="020B0604030504040204" pitchFamily="34" charset="0"/>
              </a:rPr>
              <a:t>ή στο Τμήμα Επειγόντων Περιστατικών των νοσοκομείων, όπως:</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2000"/>
              </a:lnSpc>
              <a:tabLst>
                <a:tab pos="182563" algn="l"/>
              </a:tabLst>
            </a:pPr>
            <a:endParaRPr lang="el-GR" sz="3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r>
              <a:rPr lang="el-GR" sz="1200" dirty="0">
                <a:solidFill>
                  <a:srgbClr val="000000"/>
                </a:solidFill>
                <a:latin typeface="Tahoma" panose="020B0604030504040204" pitchFamily="34" charset="0"/>
                <a:ea typeface="Tahoma" panose="020B0604030504040204" pitchFamily="34" charset="0"/>
                <a:cs typeface="Tahoma" panose="020B0604030504040204" pitchFamily="34" charset="0"/>
              </a:rPr>
              <a:t>Αμοιβές ιατρών </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endParaRPr lang="el-GR" sz="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r>
              <a:rPr lang="el-GR" sz="1200" dirty="0">
                <a:solidFill>
                  <a:srgbClr val="000000"/>
                </a:solidFill>
                <a:latin typeface="Tahoma" panose="020B0604030504040204" pitchFamily="34" charset="0"/>
                <a:ea typeface="Tahoma" panose="020B0604030504040204" pitchFamily="34" charset="0"/>
                <a:cs typeface="Tahoma" panose="020B0604030504040204" pitchFamily="34" charset="0"/>
              </a:rPr>
              <a:t>Εργαστηριακές και απεικονιστικές εξετάσεις</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endParaRPr lang="el-GR" sz="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r>
              <a:rPr lang="el-GR" sz="1200" dirty="0">
                <a:solidFill>
                  <a:srgbClr val="000000"/>
                </a:solidFill>
                <a:latin typeface="Tahoma" panose="020B0604030504040204" pitchFamily="34" charset="0"/>
                <a:ea typeface="Tahoma" panose="020B0604030504040204" pitchFamily="34" charset="0"/>
                <a:cs typeface="Tahoma" panose="020B0604030504040204" pitchFamily="34" charset="0"/>
              </a:rPr>
              <a:t>Έξοδα χρήσης φαρμάκων</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endParaRPr lang="el-GR" sz="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r>
              <a:rPr lang="el-GR" sz="1200" dirty="0">
                <a:solidFill>
                  <a:srgbClr val="000000"/>
                </a:solidFill>
                <a:latin typeface="Tahoma" panose="020B0604030504040204" pitchFamily="34" charset="0"/>
                <a:ea typeface="Tahoma" panose="020B0604030504040204" pitchFamily="34" charset="0"/>
                <a:cs typeface="Tahoma" panose="020B0604030504040204" pitchFamily="34" charset="0"/>
              </a:rPr>
              <a:t>Ιατρικές πράξεις </a:t>
            </a: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endParaRPr lang="el-GR" sz="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19125" indent="-171450" algn="just">
              <a:lnSpc>
                <a:spcPct val="112000"/>
              </a:lnSpc>
              <a:buSzPct val="130000"/>
              <a:buFont typeface="Arial" panose="020B0604020202020204" pitchFamily="34" charset="0"/>
              <a:buChar char="•"/>
              <a:tabLst>
                <a:tab pos="539750" algn="l"/>
              </a:tabLst>
            </a:pPr>
            <a:r>
              <a:rPr lang="el-GR" sz="1200" dirty="0">
                <a:solidFill>
                  <a:srgbClr val="000000"/>
                </a:solidFill>
                <a:latin typeface="Tahoma" panose="020B0604030504040204" pitchFamily="34" charset="0"/>
                <a:ea typeface="Tahoma" panose="020B0604030504040204" pitchFamily="34" charset="0"/>
                <a:cs typeface="Tahoma" panose="020B0604030504040204" pitchFamily="34" charset="0"/>
              </a:rPr>
              <a:t>Αναλώσιμα υλικά </a:t>
            </a: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 </a:t>
            </a:r>
          </a:p>
          <a:p>
            <a:pPr marL="228600" indent="-228600" algn="just">
              <a:lnSpc>
                <a:spcPct val="112000"/>
              </a:lnSpc>
              <a:buSzPct val="120000"/>
              <a:buFont typeface="+mj-lt"/>
              <a:buAutoNum type="arabicPeriod" startAt="3"/>
            </a:pPr>
            <a:r>
              <a:rPr lang="el-GR" sz="1200" b="1" dirty="0" smtClean="0">
                <a:latin typeface="Tahoma" panose="020B0604030504040204" pitchFamily="34" charset="0"/>
                <a:ea typeface="Tahoma" panose="020B0604030504040204" pitchFamily="34" charset="0"/>
                <a:cs typeface="Tahoma" panose="020B0604030504040204" pitchFamily="34" charset="0"/>
              </a:rPr>
              <a:t>Καλύπτονται </a:t>
            </a:r>
            <a:r>
              <a:rPr lang="el-GR" sz="1200" b="1" dirty="0">
                <a:latin typeface="Tahoma" panose="020B0604030504040204" pitchFamily="34" charset="0"/>
                <a:ea typeface="Tahoma" panose="020B0604030504040204" pitchFamily="34" charset="0"/>
                <a:cs typeface="Tahoma" panose="020B0604030504040204" pitchFamily="34" charset="0"/>
              </a:rPr>
              <a:t>και τυχόν έξοδα που θα πραγματοποιήσει ο </a:t>
            </a:r>
            <a:r>
              <a:rPr lang="el-GR" sz="1200" b="1" dirty="0" smtClean="0">
                <a:latin typeface="Tahoma" panose="020B0604030504040204" pitchFamily="34" charset="0"/>
                <a:ea typeface="Tahoma" panose="020B0604030504040204" pitchFamily="34" charset="0"/>
                <a:cs typeface="Tahoma" panose="020B0604030504040204" pitchFamily="34" charset="0"/>
              </a:rPr>
              <a:t>ασφαλισμένος </a:t>
            </a:r>
            <a:r>
              <a:rPr lang="el-GR" sz="1200" b="1" dirty="0">
                <a:latin typeface="Tahoma" panose="020B0604030504040204" pitchFamily="34" charset="0"/>
                <a:ea typeface="Tahoma" panose="020B0604030504040204" pitchFamily="34" charset="0"/>
                <a:cs typeface="Tahoma" panose="020B0604030504040204" pitchFamily="34" charset="0"/>
              </a:rPr>
              <a:t>κατόπιν ιατρικής συμβουλής για αγορά φαρμάκων ή υγειονομικού υλικού εκτός του νοσοκομείου</a:t>
            </a:r>
            <a:r>
              <a:rPr lang="el-GR" sz="1200" b="1" dirty="0" smtClean="0">
                <a:latin typeface="Tahoma" panose="020B0604030504040204" pitchFamily="34" charset="0"/>
                <a:ea typeface="Tahoma" panose="020B0604030504040204" pitchFamily="34" charset="0"/>
                <a:cs typeface="Tahoma" panose="020B0604030504040204" pitchFamily="34" charset="0"/>
              </a:rPr>
              <a:t>;</a:t>
            </a:r>
            <a:r>
              <a:rPr lang="el-GR" sz="1200" b="1" dirty="0">
                <a:latin typeface="Tahoma" panose="020B0604030504040204" pitchFamily="34" charset="0"/>
                <a:ea typeface="Tahoma" panose="020B0604030504040204" pitchFamily="34" charset="0"/>
                <a:cs typeface="Tahoma" panose="020B0604030504040204" pitchFamily="34" charset="0"/>
              </a:rPr>
              <a:t> </a:t>
            </a:r>
            <a:endParaRPr lang="el-GR" sz="1200" dirty="0">
              <a:latin typeface="Tahoma" panose="020B0604030504040204" pitchFamily="34" charset="0"/>
              <a:ea typeface="Tahoma" panose="020B0604030504040204" pitchFamily="34" charset="0"/>
              <a:cs typeface="Tahoma" panose="020B0604030504040204" pitchFamily="34" charset="0"/>
            </a:endParaRPr>
          </a:p>
          <a:p>
            <a:pPr algn="just">
              <a:lnSpc>
                <a:spcPct val="112000"/>
              </a:lnSpc>
            </a:pPr>
            <a:r>
              <a:rPr lang="el-GR" sz="1200" dirty="0">
                <a:latin typeface="Tahoma" panose="020B0604030504040204" pitchFamily="34" charset="0"/>
                <a:ea typeface="Tahoma" panose="020B0604030504040204" pitchFamily="34" charset="0"/>
                <a:cs typeface="Tahoma" panose="020B0604030504040204" pitchFamily="34" charset="0"/>
              </a:rPr>
              <a:t>Όχι, δεν καλύπτονται έξοδα για αγορά φαρμάκων ή άλλων ειδών υγειονομικού υλικού εκτός νοσοκομείου μετά την ολοκλήρωση της επίσκεψης του </a:t>
            </a:r>
            <a:r>
              <a:rPr lang="el-GR" sz="1200" dirty="0" smtClean="0">
                <a:latin typeface="Tahoma" panose="020B0604030504040204" pitchFamily="34" charset="0"/>
                <a:ea typeface="Tahoma" panose="020B0604030504040204" pitchFamily="34" charset="0"/>
                <a:cs typeface="Tahoma" panose="020B0604030504040204" pitchFamily="34" charset="0"/>
              </a:rPr>
              <a:t>ασφαλισμένου </a:t>
            </a:r>
            <a:r>
              <a:rPr lang="el-GR" sz="1200" dirty="0">
                <a:latin typeface="Tahoma" panose="020B0604030504040204" pitchFamily="34" charset="0"/>
                <a:ea typeface="Tahoma" panose="020B0604030504040204" pitchFamily="34" charset="0"/>
                <a:cs typeface="Tahoma" panose="020B0604030504040204" pitchFamily="34" charset="0"/>
              </a:rPr>
              <a:t>για την αντιμετώπιση του επείγοντος περιστατικού. Καλύπτονται αποκλειστικά τα έξοδα που θα πραγματοποιηθούν εντός του νοσοκομείου.</a:t>
            </a:r>
          </a:p>
        </p:txBody>
      </p:sp>
      <p:sp>
        <p:nvSpPr>
          <p:cNvPr id="8" name="TextBox 7"/>
          <p:cNvSpPr txBox="1"/>
          <p:nvPr/>
        </p:nvSpPr>
        <p:spPr>
          <a:xfrm>
            <a:off x="8803662" y="6129871"/>
            <a:ext cx="284052" cy="307777"/>
          </a:xfrm>
          <a:prstGeom prst="rect">
            <a:avLst/>
          </a:prstGeom>
          <a:noFill/>
        </p:spPr>
        <p:txBody>
          <a:bodyPr wrap="none" rtlCol="0">
            <a:spAutoFit/>
          </a:bodyPr>
          <a:lstStyle/>
          <a:p>
            <a:r>
              <a:rPr lang="en-US" sz="1400" dirty="0" smtClean="0">
                <a:solidFill>
                  <a:srgbClr val="15438D"/>
                </a:solidFill>
                <a:latin typeface="Arial" panose="020B0604020202020204" pitchFamily="34" charset="0"/>
                <a:cs typeface="Arial" panose="020B0604020202020204" pitchFamily="34" charset="0"/>
              </a:rPr>
              <a:t>9</a:t>
            </a:r>
            <a:endParaRPr lang="el-GR" sz="1400" dirty="0">
              <a:solidFill>
                <a:srgbClr val="15438D"/>
              </a:solidFill>
              <a:latin typeface="Arial" panose="020B0604020202020204" pitchFamily="34" charset="0"/>
              <a:cs typeface="Arial" panose="020B0604020202020204" pitchFamily="34" charset="0"/>
            </a:endParaRPr>
          </a:p>
        </p:txBody>
      </p:sp>
      <p:pic>
        <p:nvPicPr>
          <p:cNvPr id="11" name="Εικόνα 10"/>
          <p:cNvPicPr>
            <a:picLocks noChangeAspect="1"/>
          </p:cNvPicPr>
          <p:nvPr/>
        </p:nvPicPr>
        <p:blipFill>
          <a:blip r:embed="rId3"/>
          <a:stretch>
            <a:fillRect/>
          </a:stretch>
        </p:blipFill>
        <p:spPr>
          <a:xfrm>
            <a:off x="8311896" y="4513649"/>
            <a:ext cx="848970" cy="1102078"/>
          </a:xfrm>
          <a:prstGeom prst="rect">
            <a:avLst/>
          </a:prstGeom>
        </p:spPr>
      </p:pic>
      <p:sp>
        <p:nvSpPr>
          <p:cNvPr id="12" name="TextBox 11">
            <a:extLst>
              <a:ext uri="{FF2B5EF4-FFF2-40B4-BE49-F238E27FC236}">
                <a16:creationId xmlns="" xmlns:a16="http://schemas.microsoft.com/office/drawing/2014/main" id="{EAF089D2-B2B3-9B7A-428D-B7448B83D86A}"/>
              </a:ext>
            </a:extLst>
          </p:cNvPr>
          <p:cNvSpPr txBox="1"/>
          <p:nvPr/>
        </p:nvSpPr>
        <p:spPr>
          <a:xfrm>
            <a:off x="6400800" y="987902"/>
            <a:ext cx="2743200" cy="266035"/>
          </a:xfrm>
          <a:prstGeom prst="rect">
            <a:avLst/>
          </a:prstGeom>
          <a:noFill/>
        </p:spPr>
        <p:txBody>
          <a:bodyPr wrap="square">
            <a:spAutoFit/>
          </a:bodyPr>
          <a:lstStyle/>
          <a:p>
            <a:pPr lvl="0" algn="r">
              <a:lnSpc>
                <a:spcPct val="114000"/>
              </a:lnSpc>
            </a:pPr>
            <a:r>
              <a:rPr lang="el-GR" altLang="el-GR" sz="1100" b="1" dirty="0" smtClean="0">
                <a:solidFill>
                  <a:srgbClr val="004BA6"/>
                </a:solidFill>
                <a:latin typeface="Tahoma" panose="020B0604030504040204" pitchFamily="34" charset="0"/>
                <a:ea typeface="Tahoma" panose="020B0604030504040204" pitchFamily="34" charset="0"/>
                <a:cs typeface="Tahoma" panose="020B0604030504040204" pitchFamily="34" charset="0"/>
              </a:rPr>
              <a:t>Συχνές Ερωτήσεις</a:t>
            </a:r>
            <a:endParaRPr lang="el-GR" altLang="el-GR" sz="1100" b="1" dirty="0">
              <a:solidFill>
                <a:srgbClr val="004BA6"/>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 xmlns:a16="http://schemas.microsoft.com/office/drawing/2014/main" id="{2670EF82-C4A7-5F58-1938-67D5603555C5}"/>
              </a:ext>
            </a:extLst>
          </p:cNvPr>
          <p:cNvSpPr txBox="1"/>
          <p:nvPr/>
        </p:nvSpPr>
        <p:spPr>
          <a:xfrm>
            <a:off x="6888920" y="500827"/>
            <a:ext cx="1847461" cy="338554"/>
          </a:xfrm>
          <a:prstGeom prst="rect">
            <a:avLst/>
          </a:prstGeom>
          <a:noFill/>
        </p:spPr>
        <p:txBody>
          <a:bodyPr wrap="square">
            <a:spAutoFit/>
          </a:bodyPr>
          <a:lstStyle/>
          <a:p>
            <a:r>
              <a:rPr lang="el-G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Ασφαλίσεις Υγείας</a:t>
            </a:r>
            <a:endParaRPr lang="en-GB"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0" y="6611779"/>
            <a:ext cx="2105063" cy="246221"/>
          </a:xfrm>
          <a:prstGeom prst="rect">
            <a:avLst/>
          </a:prstGeom>
          <a:noFill/>
        </p:spPr>
        <p:txBody>
          <a:bodyPr wrap="none" rtlCol="0">
            <a:spAutoFit/>
          </a:bodyPr>
          <a:lstStyle/>
          <a:p>
            <a:r>
              <a:rPr lang="en-US" sz="1000" dirty="0" smtClean="0">
                <a:latin typeface="Tahoma" panose="020B0604030504040204" pitchFamily="34" charset="0"/>
                <a:ea typeface="Tahoma" panose="020B0604030504040204" pitchFamily="34" charset="0"/>
                <a:cs typeface="Tahoma" panose="020B0604030504040204" pitchFamily="34" charset="0"/>
              </a:rPr>
              <a:t>Full Emergency </a:t>
            </a:r>
            <a:r>
              <a:rPr lang="en-US" sz="1000" dirty="0" smtClean="0">
                <a:latin typeface="Tahoma" panose="020B0604030504040204" pitchFamily="34" charset="0"/>
                <a:ea typeface="Tahoma" panose="020B0604030504040204" pitchFamily="34" charset="0"/>
                <a:cs typeface="Tahoma" panose="020B0604030504040204" pitchFamily="34" charset="0"/>
              </a:rPr>
              <a:t>Care/24/7/23 </a:t>
            </a:r>
            <a:r>
              <a:rPr lang="en-US" sz="1000" dirty="0" smtClean="0">
                <a:latin typeface="Tahoma" panose="020B0604030504040204" pitchFamily="34" charset="0"/>
                <a:ea typeface="Tahoma" panose="020B0604030504040204" pitchFamily="34" charset="0"/>
                <a:cs typeface="Tahoma" panose="020B0604030504040204" pitchFamily="34" charset="0"/>
              </a:rPr>
              <a:t>KYF</a:t>
            </a:r>
            <a:endParaRPr lang="el-GR" sz="1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8146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TP_TOOLSPOWERPOINTCONFIGV2" val="{&quot;ConfigName&quot;:&quot;ethniki quick tools&quot;,&quot;BracketAndBrace&quot;:{&quot;Brace&quot;:{&quot;Line&quot;:{&quot;Visible&quot;:true,&quot;Color&quot;:[{&quot;Source&quot;:2,&quot;Data&quot;:&quot;msoThemeColorText1&quot;}],&quot;Width&quot;:0.75},&quot;Width&quot;:14.4,&quot;Height&quot;:144.0,&quot;Adjustments&quot;:[0.5],&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Background1&quot;}],&quot;Name&quot;:&quot;+mn-lt&quot;,&quot;Style&quot;:0,&quot;Size&quot;:10},&quot;FillColor&quot;:[{&quot;Source&quot;:2,&quot;Data&quot;:&quot;msoThemeColorText2&quot;}],&quot;Line&quot;:{&quot;Visible&quot;:false,&quot;Color&quot;:[{&quot;Source&quot;:2,&quot;Data&quot;:&quot;msoThemeColorText2&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4},&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3&quot;}],&quot;Name&quot;:&quot;+mn-lt&quot;,&quot;Style&quot;:0,&quot;Size&quot;:10},&quot;Line&quot;:{&quot;Visible&quot;:true,&quot;Color&quot;:[{&quot;Source&quot;:2,&quot;Data&quot;:&quot;msoThemeColorAccent3&quot;}],&quot;Width&quot;:0.75},&quot;Fill&quot;:{&quot;FillType&quot;:0,&quot;Color&quot;:[]}},&quot;Ghost&quot;:{&quot;Font&quot;:{&quot;Color&quot;:[{&quot;Source&quot;:2,&quot;Data&quot;:&quot;msoThemeColorAccent3&quot;}],&quot;Name&quot;:&quot;+mn-lt&quot;,&quot;Style&quot;:0,&quot;Size&quot;:11}}}"/>
  <p:tag name="DTP_TOOLSPOWERPOINTCONFIG" val="{&quot;ConfigName&quot;:&quot;ethniki quick tools&quot;,&quot;BracketAndBrace&quot;:{&quot;Brace&quot;:{&quot;Line&quot;:{&quot;Visible&quot;:true,&quot;Color&quot;:[{&quot;Source&quot;:2,&quot;Data&quot;:&quot;msoThemeColorText1&quot;}],&quot;Width&quot;:0.75},&quot;Width&quot;:14.4,&quot;Height&quot;:144.0,&quot;Adjustments&quot;:[1.0],&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Background1&quot;}],&quot;Name&quot;:&quot;+mn-lt&quot;,&quot;Style&quot;:0,&quot;Size&quot;:10},&quot;FillColor&quot;:[{&quot;Source&quot;:2,&quot;Data&quot;:&quot;msoThemeColorText2&quot;}],&quot;Line&quot;:{&quot;Visible&quot;:false,&quot;Color&quot;:[{&quot;Source&quot;:2,&quot;Data&quot;:&quot;msoThemeColorText2&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4},&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3&quot;}],&quot;Name&quot;:&quot;+mn-lt&quot;,&quot;Style&quot;:0,&quot;Size&quot;:10},&quot;Line&quot;:{&quot;Visible&quot;:true,&quot;Color&quot;:[{&quot;Source&quot;:2,&quot;Data&quot;:&quot;msoThemeColorAccent3&quot;}],&quot;Width&quot;:0.75}},&quot;Ghost&quot;:{&quot;Font&quot;:{&quot;Color&quot;:[{&quot;Source&quot;:2,&quot;Data&quot;:&quot;msoThemeColorAccent3&quot;}],&quot;Name&quot;:&quot;+mn-lt&quot;,&quot;Style&quot;:0,&quot;Size&quot;:11}}}"/>
  <p:tag name="THINKCELLPRESENTATIONDONOTDELETE" val="&lt;?xml version=&quot;1.0&quot; encoding=&quot;UTF-16&quot; standalone=&quot;yes&quot;?&gt;&lt;root reqver=&quot;27037&quot;&gt;&lt;version val=&quot;329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 %&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amp;#xD;%a&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4.09510000000000040643E+00&quot;&gt;&lt;m_msothmcolidx val=&quot;0&quot;/&gt;&lt;m_rgb r=&quot;18&quot; g=&quot;33&quot; b=&quot;71&quot;/&gt;&lt;/elem&gt;&lt;elem m_fUsage=&quot;3.25549867905351097974E+00&quot;&gt;&lt;m_msothmcolidx val=&quot;0&quot;/&gt;&lt;m_rgb r=&quot;FC&quot; g=&quot;D5&quot; b=&quot;B5&quot;/&gt;&lt;/elem&gt;&lt;elem m_fUsage=&quot;5.90490000000000181402E-01&quot;&gt;&lt;m_msothmcolidx val=&quot;0&quot;/&gt;&lt;m_rgb r=&quot;B7&quot; g=&quot;DE&quot; b=&quot;E8&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nilla">
  <a:themeElements>
    <a:clrScheme name="Custom 20">
      <a:dk1>
        <a:sysClr val="windowText" lastClr="000000"/>
      </a:dk1>
      <a:lt1>
        <a:sysClr val="window" lastClr="FFFFFF"/>
      </a:lt1>
      <a:dk2>
        <a:srgbClr val="204496"/>
      </a:dk2>
      <a:lt2>
        <a:srgbClr val="EEECE1"/>
      </a:lt2>
      <a:accent1>
        <a:srgbClr val="4F81BD"/>
      </a:accent1>
      <a:accent2>
        <a:srgbClr val="F93348"/>
      </a:accent2>
      <a:accent3>
        <a:srgbClr val="A6A6A6"/>
      </a:accent3>
      <a:accent4>
        <a:srgbClr val="777777"/>
      </a:accent4>
      <a:accent5>
        <a:srgbClr val="4BACC6"/>
      </a:accent5>
      <a:accent6>
        <a:srgbClr val="F79646"/>
      </a:accent6>
      <a:hlink>
        <a:srgbClr val="0000FF"/>
      </a:hlink>
      <a:folHlink>
        <a:srgbClr val="800080"/>
      </a:folHlink>
    </a:clrScheme>
    <a:fontScheme name="Custom 19">
      <a:majorFont>
        <a:latin typeface="Calibri"/>
        <a:ea typeface=""/>
        <a:cs typeface=""/>
      </a:majorFont>
      <a:minorFont>
        <a:latin typeface="Calibri"/>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squar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E6EA6691-03DE-4A05-8F7B-3910A08360E5}" vid="{85BF4F64-9EF4-4C03-A3EE-9591D649EA0D}"/>
    </a:ext>
  </a:extLst>
</a:theme>
</file>

<file path=ppt/theme/theme2.xml><?xml version="1.0" encoding="utf-8"?>
<a:theme xmlns:a="http://schemas.openxmlformats.org/drawingml/2006/main" name="1_Vanilla">
  <a:themeElements>
    <a:clrScheme name="Custom 20">
      <a:dk1>
        <a:sysClr val="windowText" lastClr="000000"/>
      </a:dk1>
      <a:lt1>
        <a:sysClr val="window" lastClr="FFFFFF"/>
      </a:lt1>
      <a:dk2>
        <a:srgbClr val="204496"/>
      </a:dk2>
      <a:lt2>
        <a:srgbClr val="EEECE1"/>
      </a:lt2>
      <a:accent1>
        <a:srgbClr val="4F81BD"/>
      </a:accent1>
      <a:accent2>
        <a:srgbClr val="F93348"/>
      </a:accent2>
      <a:accent3>
        <a:srgbClr val="A6A6A6"/>
      </a:accent3>
      <a:accent4>
        <a:srgbClr val="777777"/>
      </a:accent4>
      <a:accent5>
        <a:srgbClr val="4BACC6"/>
      </a:accent5>
      <a:accent6>
        <a:srgbClr val="F79646"/>
      </a:accent6>
      <a:hlink>
        <a:srgbClr val="0000FF"/>
      </a:hlink>
      <a:folHlink>
        <a:srgbClr val="800080"/>
      </a:folHlink>
    </a:clrScheme>
    <a:fontScheme name="Custom 19">
      <a:majorFont>
        <a:latin typeface="Calibri"/>
        <a:ea typeface=""/>
        <a:cs typeface=""/>
      </a:majorFont>
      <a:minorFont>
        <a:latin typeface="Calibri"/>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E6EA6691-03DE-4A05-8F7B-3910A08360E5}" vid="{85BF4F64-9EF4-4C03-A3EE-9591D649EA0D}"/>
    </a:ext>
  </a:extLst>
</a:theme>
</file>

<file path=ppt/theme/theme3.xml><?xml version="1.0" encoding="utf-8"?>
<a:theme xmlns:a="http://schemas.openxmlformats.org/drawingml/2006/main" name="2_Vanilla">
  <a:themeElements>
    <a:clrScheme name="Custom 20">
      <a:dk1>
        <a:sysClr val="windowText" lastClr="000000"/>
      </a:dk1>
      <a:lt1>
        <a:sysClr val="window" lastClr="FFFFFF"/>
      </a:lt1>
      <a:dk2>
        <a:srgbClr val="204496"/>
      </a:dk2>
      <a:lt2>
        <a:srgbClr val="EEECE1"/>
      </a:lt2>
      <a:accent1>
        <a:srgbClr val="4F81BD"/>
      </a:accent1>
      <a:accent2>
        <a:srgbClr val="F93348"/>
      </a:accent2>
      <a:accent3>
        <a:srgbClr val="A6A6A6"/>
      </a:accent3>
      <a:accent4>
        <a:srgbClr val="777777"/>
      </a:accent4>
      <a:accent5>
        <a:srgbClr val="4BACC6"/>
      </a:accent5>
      <a:accent6>
        <a:srgbClr val="F79646"/>
      </a:accent6>
      <a:hlink>
        <a:srgbClr val="0000FF"/>
      </a:hlink>
      <a:folHlink>
        <a:srgbClr val="800080"/>
      </a:folHlink>
    </a:clrScheme>
    <a:fontScheme name="Custom 19">
      <a:majorFont>
        <a:latin typeface="Calibri"/>
        <a:ea typeface=""/>
        <a:cs typeface=""/>
      </a:majorFont>
      <a:minorFont>
        <a:latin typeface="Calibri"/>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E6EA6691-03DE-4A05-8F7B-3910A08360E5}" vid="{85BF4F64-9EF4-4C03-A3EE-9591D649EA0D}"/>
    </a:ext>
  </a:extLst>
</a:theme>
</file>

<file path=ppt/theme/theme4.xml><?xml version="1.0" encoding="utf-8"?>
<a:theme xmlns:a="http://schemas.openxmlformats.org/drawingml/2006/main" name="3_Vanilla">
  <a:themeElements>
    <a:clrScheme name="Custom 20">
      <a:dk1>
        <a:sysClr val="windowText" lastClr="000000"/>
      </a:dk1>
      <a:lt1>
        <a:sysClr val="window" lastClr="FFFFFF"/>
      </a:lt1>
      <a:dk2>
        <a:srgbClr val="204496"/>
      </a:dk2>
      <a:lt2>
        <a:srgbClr val="EEECE1"/>
      </a:lt2>
      <a:accent1>
        <a:srgbClr val="4F81BD"/>
      </a:accent1>
      <a:accent2>
        <a:srgbClr val="F93348"/>
      </a:accent2>
      <a:accent3>
        <a:srgbClr val="A6A6A6"/>
      </a:accent3>
      <a:accent4>
        <a:srgbClr val="777777"/>
      </a:accent4>
      <a:accent5>
        <a:srgbClr val="4BACC6"/>
      </a:accent5>
      <a:accent6>
        <a:srgbClr val="F79646"/>
      </a:accent6>
      <a:hlink>
        <a:srgbClr val="0000FF"/>
      </a:hlink>
      <a:folHlink>
        <a:srgbClr val="800080"/>
      </a:folHlink>
    </a:clrScheme>
    <a:fontScheme name="Custom 19">
      <a:majorFont>
        <a:latin typeface="Calibri"/>
        <a:ea typeface=""/>
        <a:cs typeface=""/>
      </a:majorFont>
      <a:minorFont>
        <a:latin typeface="Calibri"/>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squar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E6EA6691-03DE-4A05-8F7B-3910A08360E5}" vid="{85BF4F64-9EF4-4C03-A3EE-9591D649EA0D}"/>
    </a:ext>
  </a:extLst>
</a:theme>
</file>

<file path=ppt/theme/theme5.xml><?xml version="1.0" encoding="utf-8"?>
<a:theme xmlns:a="http://schemas.openxmlformats.org/drawingml/2006/main" name="4_Vanilla">
  <a:themeElements>
    <a:clrScheme name="Custom 20">
      <a:dk1>
        <a:sysClr val="windowText" lastClr="000000"/>
      </a:dk1>
      <a:lt1>
        <a:sysClr val="window" lastClr="FFFFFF"/>
      </a:lt1>
      <a:dk2>
        <a:srgbClr val="204496"/>
      </a:dk2>
      <a:lt2>
        <a:srgbClr val="EEECE1"/>
      </a:lt2>
      <a:accent1>
        <a:srgbClr val="4F81BD"/>
      </a:accent1>
      <a:accent2>
        <a:srgbClr val="F93348"/>
      </a:accent2>
      <a:accent3>
        <a:srgbClr val="A6A6A6"/>
      </a:accent3>
      <a:accent4>
        <a:srgbClr val="777777"/>
      </a:accent4>
      <a:accent5>
        <a:srgbClr val="4BACC6"/>
      </a:accent5>
      <a:accent6>
        <a:srgbClr val="F79646"/>
      </a:accent6>
      <a:hlink>
        <a:srgbClr val="0000FF"/>
      </a:hlink>
      <a:folHlink>
        <a:srgbClr val="800080"/>
      </a:folHlink>
    </a:clrScheme>
    <a:fontScheme name="Custom 19">
      <a:majorFont>
        <a:latin typeface="Calibri"/>
        <a:ea typeface=""/>
        <a:cs typeface=""/>
      </a:majorFont>
      <a:minorFont>
        <a:latin typeface="Calibri"/>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squar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E6EA6691-03DE-4A05-8F7B-3910A08360E5}" vid="{85BF4F64-9EF4-4C03-A3EE-9591D649EA0D}"/>
    </a:ext>
  </a:extLst>
</a:theme>
</file>

<file path=ppt/theme/theme6.xml><?xml version="1.0" encoding="utf-8"?>
<a:theme xmlns:a="http://schemas.openxmlformats.org/drawingml/2006/main" name="5_Vanilla">
  <a:themeElements>
    <a:clrScheme name="Custom 20">
      <a:dk1>
        <a:sysClr val="windowText" lastClr="000000"/>
      </a:dk1>
      <a:lt1>
        <a:sysClr val="window" lastClr="FFFFFF"/>
      </a:lt1>
      <a:dk2>
        <a:srgbClr val="204496"/>
      </a:dk2>
      <a:lt2>
        <a:srgbClr val="EEECE1"/>
      </a:lt2>
      <a:accent1>
        <a:srgbClr val="4F81BD"/>
      </a:accent1>
      <a:accent2>
        <a:srgbClr val="F93348"/>
      </a:accent2>
      <a:accent3>
        <a:srgbClr val="A6A6A6"/>
      </a:accent3>
      <a:accent4>
        <a:srgbClr val="777777"/>
      </a:accent4>
      <a:accent5>
        <a:srgbClr val="4BACC6"/>
      </a:accent5>
      <a:accent6>
        <a:srgbClr val="F79646"/>
      </a:accent6>
      <a:hlink>
        <a:srgbClr val="0000FF"/>
      </a:hlink>
      <a:folHlink>
        <a:srgbClr val="800080"/>
      </a:folHlink>
    </a:clrScheme>
    <a:fontScheme name="Custom 19">
      <a:majorFont>
        <a:latin typeface="Calibri"/>
        <a:ea typeface=""/>
        <a:cs typeface=""/>
      </a:majorFont>
      <a:minorFont>
        <a:latin typeface="Calibri"/>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squar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E6EA6691-03DE-4A05-8F7B-3910A08360E5}" vid="{85BF4F64-9EF4-4C03-A3EE-9591D649EA0D}"/>
    </a:ext>
  </a:extLst>
</a:theme>
</file>

<file path=ppt/theme/theme7.xml><?xml version="1.0" encoding="utf-8"?>
<a:theme xmlns:a="http://schemas.openxmlformats.org/drawingml/2006/main" name="BBDO PowerPoint Template">
  <a:themeElements>
    <a:clrScheme name="">
      <a:dk1>
        <a:srgbClr val="000000"/>
      </a:dk1>
      <a:lt1>
        <a:srgbClr val="FFFFFF"/>
      </a:lt1>
      <a:dk2>
        <a:srgbClr val="000000"/>
      </a:dk2>
      <a:lt2>
        <a:srgbClr val="404040"/>
      </a:lt2>
      <a:accent1>
        <a:srgbClr val="EE3423"/>
      </a:accent1>
      <a:accent2>
        <a:srgbClr val="B71C0D"/>
      </a:accent2>
      <a:accent3>
        <a:srgbClr val="FFFFFF"/>
      </a:accent3>
      <a:accent4>
        <a:srgbClr val="000000"/>
      </a:accent4>
      <a:accent5>
        <a:srgbClr val="F5AEAC"/>
      </a:accent5>
      <a:accent6>
        <a:srgbClr val="A6180B"/>
      </a:accent6>
      <a:hlink>
        <a:srgbClr val="761208"/>
      </a:hlink>
      <a:folHlink>
        <a:srgbClr val="E0E0E0"/>
      </a:folHlink>
    </a:clrScheme>
    <a:fontScheme name="Blank Presentation">
      <a:majorFont>
        <a:latin typeface="Gotham-Medium"/>
        <a:ea typeface="ＭＳ Ｐゴシック"/>
        <a:cs typeface="ＭＳ Ｐゴシック"/>
      </a:majorFont>
      <a:minorFont>
        <a:latin typeface="Gotham-Book"/>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anilla">
  <a:themeElements>
    <a:clrScheme name="Vanilla">
      <a:dk1>
        <a:sysClr val="windowText" lastClr="000000"/>
      </a:dk1>
      <a:lt1>
        <a:sysClr val="window" lastClr="FFFFFF"/>
      </a:lt1>
      <a:dk2>
        <a:srgbClr val="28356A"/>
      </a:dk2>
      <a:lt2>
        <a:srgbClr val="FFFFFF"/>
      </a:lt2>
      <a:accent1>
        <a:srgbClr val="4A5FBA"/>
      </a:accent1>
      <a:accent2>
        <a:srgbClr val="A6B1DE"/>
      </a:accent2>
      <a:accent3>
        <a:srgbClr val="515151"/>
      </a:accent3>
      <a:accent4>
        <a:srgbClr val="CBCBCB"/>
      </a:accent4>
      <a:accent5>
        <a:srgbClr val="964698"/>
      </a:accent5>
      <a:accent6>
        <a:srgbClr val="D5A6D6"/>
      </a:accent6>
      <a:hlink>
        <a:srgbClr val="515151"/>
      </a:hlink>
      <a:folHlink>
        <a:srgbClr val="CBCBCB"/>
      </a:folHlink>
    </a:clrScheme>
    <a:fontScheme name="Vanilla">
      <a:majorFont>
        <a:latin typeface="Calibri"/>
        <a:ea typeface=""/>
        <a:cs typeface=""/>
        <a:font script="Jpan" typeface="Meiryo"/>
        <a:font script="Hang" typeface="맑은 고딕"/>
        <a:font script="Hans" typeface="DengXian"/>
        <a:font script="Hant" typeface="DengXian"/>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F6D262A5-B963-48E1-A2E3-3CBDBDB49CFF}" vid="{F53D162F-CDEA-4A23-9BC9-56CEC427F37C}"/>
    </a:ext>
  </a:extLst>
</a:theme>
</file>

<file path=ppt/theme/theme9.xml><?xml version="1.0" encoding="utf-8"?>
<a:theme xmlns:a="http://schemas.openxmlformats.org/drawingml/2006/main" name="Vanilla">
  <a:themeElements>
    <a:clrScheme name="Vanilla">
      <a:dk1>
        <a:sysClr val="windowText" lastClr="000000"/>
      </a:dk1>
      <a:lt1>
        <a:sysClr val="window" lastClr="FFFFFF"/>
      </a:lt1>
      <a:dk2>
        <a:srgbClr val="28356A"/>
      </a:dk2>
      <a:lt2>
        <a:srgbClr val="FFFFFF"/>
      </a:lt2>
      <a:accent1>
        <a:srgbClr val="4A5FBA"/>
      </a:accent1>
      <a:accent2>
        <a:srgbClr val="A6B1DE"/>
      </a:accent2>
      <a:accent3>
        <a:srgbClr val="515151"/>
      </a:accent3>
      <a:accent4>
        <a:srgbClr val="CBCBCB"/>
      </a:accent4>
      <a:accent5>
        <a:srgbClr val="964698"/>
      </a:accent5>
      <a:accent6>
        <a:srgbClr val="D5A6D6"/>
      </a:accent6>
      <a:hlink>
        <a:srgbClr val="515151"/>
      </a:hlink>
      <a:folHlink>
        <a:srgbClr val="CBCBCB"/>
      </a:folHlink>
    </a:clrScheme>
    <a:fontScheme name="Vanilla">
      <a:majorFont>
        <a:latin typeface="Calibri"/>
        <a:ea typeface=""/>
        <a:cs typeface=""/>
        <a:font script="Jpan" typeface="Meiryo"/>
        <a:font script="Hang" typeface="맑은 고딕"/>
        <a:font script="Hans" typeface="DengXian"/>
        <a:font script="Hant" typeface="DengXian"/>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extLst>
    <a:ext uri="{05A4C25C-085E-4340-85A3-A5531E510DB2}">
      <thm15:themeFamily xmlns:thm15="http://schemas.microsoft.com/office/thememl/2012/main" name="Vanilla.potx" id="{F6D262A5-B963-48E1-A2E3-3CBDBDB49CFF}" vid="{F53D162F-CDEA-4A23-9BC9-56CEC427F3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NINS PowerPoint File" ma:contentTypeID="0x01010046F893369D87984DAF70E8F6782B6E45020032A4F8D1625F384C8BE562EBFE992743" ma:contentTypeVersion="35" ma:contentTypeDescription="" ma:contentTypeScope="" ma:versionID="d1a61361b0a6a257d2a3c04e406cef75">
  <xsd:schema xmlns:xsd="http://www.w3.org/2001/XMLSchema" xmlns:xs="http://www.w3.org/2001/XMLSchema" xmlns:p="http://schemas.microsoft.com/office/2006/metadata/properties" xmlns:ns2="5d408190-7a03-440a-9c52-b946f105fbfd" xmlns:ns3="http://schemas.microsoft.com/sharepoint/v3/fields" targetNamespace="http://schemas.microsoft.com/office/2006/metadata/properties" ma:root="true" ma:fieldsID="029fe86ae0cce699223ef6c773eb9810" ns2:_="" ns3:_="">
    <xsd:import namespace="5d408190-7a03-440a-9c52-b946f105fbfd"/>
    <xsd:import namespace="http://schemas.microsoft.com/sharepoint/v3/fields"/>
    <xsd:element name="properties">
      <xsd:complexType>
        <xsd:sequence>
          <xsd:element name="documentManagement">
            <xsd:complexType>
              <xsd:all>
                <xsd:element ref="ns2:NINSDocType" minOccurs="0"/>
                <xsd:element ref="ns2:NINSDatePublish" minOccurs="0"/>
                <xsd:element ref="ns2:NINSCode" minOccurs="0"/>
                <xsd:element ref="ns2:NINSDateProposal" minOccurs="0"/>
                <xsd:element ref="ns2:NINSDocStatus" minOccurs="0"/>
                <xsd:element ref="ns2:NINSDocCode" minOccurs="0"/>
                <xsd:element ref="ns3:_Version" minOccurs="0"/>
                <xsd:element ref="ns2:NINSDueDate" minOccurs="0"/>
                <xsd:element ref="ns2:Θέση_x0020_Κόστους"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08190-7a03-440a-9c52-b946f105fbfd" elementFormDefault="qualified">
    <xsd:import namespace="http://schemas.microsoft.com/office/2006/documentManagement/types"/>
    <xsd:import namespace="http://schemas.microsoft.com/office/infopath/2007/PartnerControls"/>
    <xsd:element name="NINSDocType" ma:index="2" nillable="true" ma:displayName="Τύπος Εγγράφου" ma:default="" ma:format="Dropdown" ma:internalName="NINSDocType">
      <xsd:simpleType>
        <xsd:restriction base="dms:Choice">
          <xsd:enumeration value="Διαδικασία"/>
          <xsd:enumeration value="Αρμοδιότητες"/>
          <xsd:enumeration value="Περιγραφή θέσης εργασίας"/>
          <xsd:enumeration value="Οδηγία"/>
          <xsd:enumeration value="Επιθεωρήσεις"/>
          <xsd:enumeration value="Έργα"/>
        </xsd:restriction>
      </xsd:simpleType>
    </xsd:element>
    <xsd:element name="NINSDatePublish" ma:index="3" nillable="true" ma:displayName="Ημερομηνία Δημοσίευσης" ma:default="[today]" ma:format="DateOnly" ma:internalName="NINSDatePublish">
      <xsd:simpleType>
        <xsd:restriction base="dms:DateTime"/>
      </xsd:simpleType>
    </xsd:element>
    <xsd:element name="NINSCode" ma:index="5" nillable="true" ma:displayName="Κωδικός Εγγράφου" ma:default="" ma:internalName="NINSCode">
      <xsd:simpleType>
        <xsd:restriction base="dms:Text">
          <xsd:maxLength value="255"/>
        </xsd:restriction>
      </xsd:simpleType>
    </xsd:element>
    <xsd:element name="NINSDateProposal" ma:index="6" nillable="true" ma:displayName="Ημερομηνία Προσφοράς" ma:default="" ma:format="DateOnly" ma:internalName="NINSDateProposal">
      <xsd:simpleType>
        <xsd:restriction base="dms:DateTime"/>
      </xsd:simpleType>
    </xsd:element>
    <xsd:element name="NINSDocStatus" ma:index="7" nillable="true" ma:displayName="Κατάσταση Εγγράφου" ma:default="Σχέδιο" ma:format="Dropdown" ma:internalName="NINSDocStatus">
      <xsd:simpleType>
        <xsd:restriction base="dms:Choice">
          <xsd:enumeration value="Σχέδιο"/>
          <xsd:enumeration value="Για Έγκριση"/>
          <xsd:enumeration value="Τελική Έκδοση"/>
          <xsd:enumeration value="Παλιά Έκδοση"/>
        </xsd:restriction>
      </xsd:simpleType>
    </xsd:element>
    <xsd:element name="NINSDocCode" ma:index="8" nillable="true" ma:displayName="Κωδικός Συνδεδεμένου Εγγράφου" ma:default="" ma:internalName="NINSDocCode">
      <xsd:simpleType>
        <xsd:restriction base="dms:Text">
          <xsd:maxLength value="255"/>
        </xsd:restriction>
      </xsd:simpleType>
    </xsd:element>
    <xsd:element name="NINSDueDate" ma:index="10" nillable="true" ma:displayName="Ημερομηνία Λήξης Ισχύος Εγγράφου" ma:default="" ma:format="DateOnly" ma:internalName="NINSDueDate">
      <xsd:simpleType>
        <xsd:restriction base="dms:DateTime"/>
      </xsd:simpleType>
    </xsd:element>
    <xsd:element name="Θέση_x0020_Κόστους" ma:index="18" nillable="true" ma:displayName="Θέση Κόστους" ma:default="00000" ma:internalName="_x0398__x03ad__x03c3__x03b7__x0020__x039a__x03cc__x03c3__x03c4__x03bf__x03c5__x03c2_">
      <xsd:simpleType>
        <xsd:restriction base="dms:Text">
          <xsd:maxLength value="10"/>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9" nillable="true" ma:displayName="Έκδοση" ma:hidden="true" ma:internalName="_Version"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Τύπος περιεχομένου"/>
        <xsd:element ref="dc:title" minOccurs="0" maxOccurs="1" ma:index="1" ma:displayName="Τίτλος"/>
        <xsd:element ref="dc:subject" minOccurs="0" maxOccurs="1"/>
        <xsd:element ref="dc:description" minOccurs="0" maxOccurs="1" ma:index="11" ma:displayName="Σχόλια"/>
        <xsd:element name="keywords" minOccurs="0" maxOccurs="1" type="xsd:string" ma:index="4" ma:displayName="Λέξεις-κλειδιά"/>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INSDocStatus xmlns="5d408190-7a03-440a-9c52-b946f105fbfd">Σχέδιο</NINSDocStatus>
    <_Version xmlns="http://schemas.microsoft.com/sharepoint/v3/fields" xsi:nil="true"/>
    <Θέση_x0020_Κόστους xmlns="5d408190-7a03-440a-9c52-b946f105fbfd">00000</Θέση_x0020_Κόστους>
    <NINSDueDate xmlns="5d408190-7a03-440a-9c52-b946f105fbfd" xsi:nil="true"/>
    <NINSDocType xmlns="5d408190-7a03-440a-9c52-b946f105fbfd" xsi:nil="true"/>
    <NINSDatePublish xmlns="5d408190-7a03-440a-9c52-b946f105fbfd">2023-07-17T11:44:08+00:00</NINSDatePublish>
    <NINSCode xmlns="5d408190-7a03-440a-9c52-b946f105fbfd" xsi:nil="true"/>
    <NINSDateProposal xmlns="5d408190-7a03-440a-9c52-b946f105fbfd" xsi:nil="true"/>
    <NINSDocCode xmlns="5d408190-7a03-440a-9c52-b946f105fbfd" xsi:nil="true"/>
  </documentManagement>
</p:properties>
</file>

<file path=customXml/item5.xml><?xml version="1.0" encoding="utf-8"?>
<?mso-contentType ?>
<spe:Receivers xmlns:spe="http://schemas.microsoft.com/sharepoint/events">
  <Receiver>
    <Name/>
    <Type>10001</Type>
    <SequenceNumber>10000</SequenceNumber>
    <Assembly>ContentItemAddedHandler, Version=1.0.0.0, Culture=neutral, PublicKeyToken=e491bb198f815f9f</Assembly>
    <Class>ContentItemAddedHandler.ItemAddedHandler</Class>
    <Data/>
    <Filter/>
  </Receiver>
</spe:Receivers>
</file>

<file path=customXml/itemProps1.xml><?xml version="1.0" encoding="utf-8"?>
<ds:datastoreItem xmlns:ds="http://schemas.openxmlformats.org/officeDocument/2006/customXml" ds:itemID="{7CC10EB0-71E9-4FB3-9619-FC081ADF8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08190-7a03-440a-9c52-b946f105fbfd"/>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CBB0DC-2A5E-42D0-9475-7B00F13431C7}">
  <ds:schemaRefs>
    <ds:schemaRef ds:uri="http://schemas.microsoft.com/office/2006/metadata/customXsn"/>
  </ds:schemaRefs>
</ds:datastoreItem>
</file>

<file path=customXml/itemProps3.xml><?xml version="1.0" encoding="utf-8"?>
<ds:datastoreItem xmlns:ds="http://schemas.openxmlformats.org/officeDocument/2006/customXml" ds:itemID="{5ED4D9BC-0CA8-41AB-AA66-49A18B7CE7E3}">
  <ds:schemaRefs>
    <ds:schemaRef ds:uri="http://schemas.microsoft.com/sharepoint/v3/contenttype/forms"/>
  </ds:schemaRefs>
</ds:datastoreItem>
</file>

<file path=customXml/itemProps4.xml><?xml version="1.0" encoding="utf-8"?>
<ds:datastoreItem xmlns:ds="http://schemas.openxmlformats.org/officeDocument/2006/customXml" ds:itemID="{0E0CACF8-6FC4-4688-9712-F8AC1B9BFB35}">
  <ds:schemaRefs>
    <ds:schemaRef ds:uri="http://schemas.microsoft.com/sharepoint/v3/fields"/>
    <ds:schemaRef ds:uri="http://www.w3.org/XML/1998/namespace"/>
    <ds:schemaRef ds:uri="http://schemas.microsoft.com/office/infopath/2007/PartnerControls"/>
    <ds:schemaRef ds:uri="5d408190-7a03-440a-9c52-b946f105fbfd"/>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customXml/itemProps5.xml><?xml version="1.0" encoding="utf-8"?>
<ds:datastoreItem xmlns:ds="http://schemas.openxmlformats.org/officeDocument/2006/customXml" ds:itemID="{96516D74-977E-4C94-82E7-DC21445CB0E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Vanilla Classic</Template>
  <TotalTime>0</TotalTime>
  <Words>3391</Words>
  <Application>Microsoft Office PowerPoint</Application>
  <PresentationFormat>Προβολή στην οθόνη (4:3)</PresentationFormat>
  <Paragraphs>289</Paragraphs>
  <Slides>26</Slides>
  <Notes>2</Notes>
  <HiddenSlides>0</HiddenSlides>
  <MMClips>0</MMClips>
  <ScaleCrop>false</ScaleCrop>
  <HeadingPairs>
    <vt:vector size="8" baseType="variant">
      <vt:variant>
        <vt:lpstr>Γραμματοσειρές που χρησιμοποιούνται</vt:lpstr>
      </vt:variant>
      <vt:variant>
        <vt:i4>12</vt:i4>
      </vt:variant>
      <vt:variant>
        <vt:lpstr>Θέμα</vt:lpstr>
      </vt:variant>
      <vt:variant>
        <vt:i4>7</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46" baseType="lpstr">
      <vt:lpstr>ＭＳ Ｐゴシック</vt:lpstr>
      <vt:lpstr>Arial</vt:lpstr>
      <vt:lpstr>Calibri</vt:lpstr>
      <vt:lpstr>Georgia</vt:lpstr>
      <vt:lpstr>Gotham-Book</vt:lpstr>
      <vt:lpstr>Gotham-BookItalic</vt:lpstr>
      <vt:lpstr>Gotham-Medium</vt:lpstr>
      <vt:lpstr>MMC Display Condensed</vt:lpstr>
      <vt:lpstr>Proxima Nova</vt:lpstr>
      <vt:lpstr>Proxima Nova Extrabold</vt:lpstr>
      <vt:lpstr>Segoe UI</vt:lpstr>
      <vt:lpstr>Tahoma</vt:lpstr>
      <vt:lpstr>Vanilla</vt:lpstr>
      <vt:lpstr>1_Vanilla</vt:lpstr>
      <vt:lpstr>2_Vanilla</vt:lpstr>
      <vt:lpstr>3_Vanilla</vt:lpstr>
      <vt:lpstr>4_Vanilla</vt:lpstr>
      <vt:lpstr>5_Vanilla</vt:lpstr>
      <vt:lpstr>BBDO PowerPoint Template</vt:lpstr>
      <vt:lpstr>think-cell Slide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ΕΙΡΗΝΗ ΒΕΝΙΟΥ</dc:creator>
  <cp:keywords>DTP.PPTVanilla.20210601.1</cp:keywords>
  <cp:lastModifiedBy>ΓΚΡΟΥΤΣΗ ΑΙΚΑΤΕΡΙΝΗ</cp:lastModifiedBy>
  <cp:revision>296</cp:revision>
  <cp:lastPrinted>2023-07-18T09:05:39Z</cp:lastPrinted>
  <dcterms:created xsi:type="dcterms:W3CDTF">2022-03-16T17:18:17Z</dcterms:created>
  <dcterms:modified xsi:type="dcterms:W3CDTF">2023-07-24T10:59:52Z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2021/06/01</vt:lpwstr>
  </property>
  <property fmtid="{D5CDD505-2E9C-101B-9397-08002B2CF9AE}" pid="3" name="DocumentMSOLanguageID">
    <vt:lpwstr>msoLanguageIDGreek</vt:lpwstr>
  </property>
  <property fmtid="{D5CDD505-2E9C-101B-9397-08002B2CF9AE}" pid="4" name="ContentTypeId">
    <vt:lpwstr>0x01010046F893369D87984DAF70E8F6782B6E45020032A4F8D1625F384C8BE562EBFE992743</vt:lpwstr>
  </property>
  <property fmtid="{D5CDD505-2E9C-101B-9397-08002B2CF9AE}" pid="5" name="DLPManualFileClassification">
    <vt:lpwstr>{DDFB5CED-A083-42F3-AB8D-07B8D1381D35}</vt:lpwstr>
  </property>
  <property fmtid="{D5CDD505-2E9C-101B-9397-08002B2CF9AE}" pid="6" name="DLPManualFileClassificationLastModifiedBy">
    <vt:lpwstr>AEEGA\a04284</vt:lpwstr>
  </property>
  <property fmtid="{D5CDD505-2E9C-101B-9397-08002B2CF9AE}" pid="7" name="DLPManualFileClassificationLastModificationDate">
    <vt:lpwstr>1669362325</vt:lpwstr>
  </property>
  <property fmtid="{D5CDD505-2E9C-101B-9397-08002B2CF9AE}" pid="8" name="DLPManualFileClassificationVersion">
    <vt:lpwstr>11.6.500.17</vt:lpwstr>
  </property>
</Properties>
</file>